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713" r:id="rId2"/>
    <p:sldMasterId id="2147483700" r:id="rId3"/>
    <p:sldMasterId id="2147483677" r:id="rId4"/>
  </p:sldMasterIdLst>
  <p:notesMasterIdLst>
    <p:notesMasterId r:id="rId10"/>
  </p:notesMasterIdLst>
  <p:sldIdLst>
    <p:sldId id="349" r:id="rId5"/>
    <p:sldId id="351" r:id="rId6"/>
    <p:sldId id="357" r:id="rId7"/>
    <p:sldId id="356" r:id="rId8"/>
    <p:sldId id="355" r:id="rId9"/>
  </p:sldIdLst>
  <p:sldSz cx="12192000" cy="6858000"/>
  <p:notesSz cx="6858000" cy="26289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62"/>
    <p:restoredTop sz="70839"/>
  </p:normalViewPr>
  <p:slideViewPr>
    <p:cSldViewPr snapToGrid="0" snapToObjects="1">
      <p:cViewPr varScale="1">
        <p:scale>
          <a:sx n="61" d="100"/>
          <a:sy n="61" d="100"/>
        </p:scale>
        <p:origin x="1301" y="4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0EB48AD-577E-B24B-BD7E-818E84E089EA}" type="doc">
      <dgm:prSet loTypeId="urn:microsoft.com/office/officeart/2008/layout/VerticalCurvedList" loCatId="list" qsTypeId="urn:microsoft.com/office/officeart/2005/8/quickstyle/simple1" qsCatId="simple" csTypeId="urn:microsoft.com/office/officeart/2005/8/colors/colorful1" csCatId="colorful" phldr="1"/>
      <dgm:spPr/>
      <dgm:t>
        <a:bodyPr/>
        <a:lstStyle/>
        <a:p>
          <a:endParaRPr lang="en-US"/>
        </a:p>
      </dgm:t>
    </dgm:pt>
    <dgm:pt modelId="{EEDB4857-8309-4C2C-8E46-D1F592372DE8}">
      <dgm:prSet/>
      <dgm:spPr/>
      <dgm:t>
        <a:bodyPr/>
        <a:lstStyle/>
        <a:p>
          <a:r>
            <a:rPr lang="tr-TR" dirty="0" err="1"/>
            <a:t>Excluding</a:t>
          </a:r>
          <a:r>
            <a:rPr lang="tr-TR" dirty="0"/>
            <a:t> </a:t>
          </a:r>
          <a:r>
            <a:rPr lang="tr-TR" dirty="0" err="1"/>
            <a:t>any</a:t>
          </a:r>
          <a:r>
            <a:rPr lang="tr-TR" dirty="0"/>
            <a:t> test is </a:t>
          </a:r>
          <a:r>
            <a:rPr lang="tr-TR" dirty="0" err="1"/>
            <a:t>possible</a:t>
          </a:r>
          <a:endParaRPr lang="tr-TR" dirty="0"/>
        </a:p>
      </dgm:t>
    </dgm:pt>
    <dgm:pt modelId="{72D1EB27-10CE-42C4-AA18-8FD7BC4E0026}" type="parTrans" cxnId="{BC82B665-A509-444B-9C0A-CB4E34FF1081}">
      <dgm:prSet/>
      <dgm:spPr/>
      <dgm:t>
        <a:bodyPr/>
        <a:lstStyle/>
        <a:p>
          <a:endParaRPr lang="tr-TR"/>
        </a:p>
      </dgm:t>
    </dgm:pt>
    <dgm:pt modelId="{426C06C2-AFD5-44FE-A7BC-100EF2C634D3}" type="sibTrans" cxnId="{BC82B665-A509-444B-9C0A-CB4E34FF1081}">
      <dgm:prSet/>
      <dgm:spPr/>
      <dgm:t>
        <a:bodyPr/>
        <a:lstStyle/>
        <a:p>
          <a:endParaRPr lang="tr-TR"/>
        </a:p>
      </dgm:t>
    </dgm:pt>
    <dgm:pt modelId="{180786FB-750D-40FF-8A53-63FBE5D3C096}">
      <dgm:prSet/>
      <dgm:spPr/>
      <dgm:t>
        <a:bodyPr/>
        <a:lstStyle/>
        <a:p>
          <a:r>
            <a:rPr lang="tr-TR" dirty="0" err="1"/>
            <a:t>Unit</a:t>
          </a:r>
          <a:r>
            <a:rPr lang="tr-TR" dirty="0"/>
            <a:t> </a:t>
          </a:r>
          <a:r>
            <a:rPr lang="tr-TR" dirty="0" err="1"/>
            <a:t>tests</a:t>
          </a:r>
          <a:r>
            <a:rPr lang="tr-TR" dirty="0"/>
            <a:t> </a:t>
          </a:r>
          <a:r>
            <a:rPr lang="tr-TR" dirty="0" err="1"/>
            <a:t>are</a:t>
          </a:r>
          <a:r>
            <a:rPr lang="tr-TR" dirty="0"/>
            <a:t> </a:t>
          </a:r>
          <a:r>
            <a:rPr lang="tr-TR" dirty="0" err="1"/>
            <a:t>worked</a:t>
          </a:r>
          <a:r>
            <a:rPr lang="tr-TR" dirty="0"/>
            <a:t> </a:t>
          </a:r>
          <a:r>
            <a:rPr lang="tr-TR" dirty="0" err="1"/>
            <a:t>more</a:t>
          </a:r>
          <a:r>
            <a:rPr lang="tr-TR" dirty="0"/>
            <a:t> </a:t>
          </a:r>
          <a:r>
            <a:rPr lang="tr-TR" dirty="0" err="1"/>
            <a:t>frequently</a:t>
          </a:r>
          <a:r>
            <a:rPr lang="tr-TR" dirty="0"/>
            <a:t> </a:t>
          </a:r>
          <a:r>
            <a:rPr lang="tr-TR" dirty="0" err="1"/>
            <a:t>than</a:t>
          </a:r>
          <a:r>
            <a:rPr lang="tr-TR" dirty="0"/>
            <a:t> </a:t>
          </a:r>
          <a:r>
            <a:rPr lang="tr-TR" dirty="0" err="1"/>
            <a:t>integration</a:t>
          </a:r>
          <a:r>
            <a:rPr lang="tr-TR" dirty="0"/>
            <a:t> test</a:t>
          </a:r>
        </a:p>
      </dgm:t>
    </dgm:pt>
    <dgm:pt modelId="{F119FD46-AEE9-4659-8003-ED0074DB937D}" type="parTrans" cxnId="{AF9FB838-DB2E-45A7-81AD-C58D8E405FD8}">
      <dgm:prSet/>
      <dgm:spPr/>
      <dgm:t>
        <a:bodyPr/>
        <a:lstStyle/>
        <a:p>
          <a:endParaRPr lang="tr-TR"/>
        </a:p>
      </dgm:t>
    </dgm:pt>
    <dgm:pt modelId="{43A27606-7920-4EC1-956F-7C4AD384F8FB}" type="sibTrans" cxnId="{AF9FB838-DB2E-45A7-81AD-C58D8E405FD8}">
      <dgm:prSet/>
      <dgm:spPr/>
      <dgm:t>
        <a:bodyPr/>
        <a:lstStyle/>
        <a:p>
          <a:endParaRPr lang="tr-TR"/>
        </a:p>
      </dgm:t>
    </dgm:pt>
    <dgm:pt modelId="{26F08299-5443-4334-A1C4-A637C733B624}">
      <dgm:prSet/>
      <dgm:spPr/>
      <dgm:t>
        <a:bodyPr/>
        <a:lstStyle/>
        <a:p>
          <a:r>
            <a:rPr lang="tr-TR" dirty="0"/>
            <a:t>Environment </a:t>
          </a:r>
          <a:r>
            <a:rPr lang="tr-TR" dirty="0" err="1"/>
            <a:t>based</a:t>
          </a:r>
          <a:r>
            <a:rPr lang="tr-TR" dirty="0"/>
            <a:t> </a:t>
          </a:r>
          <a:r>
            <a:rPr lang="tr-TR" dirty="0" err="1"/>
            <a:t>testing</a:t>
          </a:r>
          <a:r>
            <a:rPr lang="tr-TR" dirty="0"/>
            <a:t> is </a:t>
          </a:r>
          <a:r>
            <a:rPr lang="tr-TR" dirty="0" err="1"/>
            <a:t>needed</a:t>
          </a:r>
          <a:endParaRPr lang="tr-TR" dirty="0"/>
        </a:p>
      </dgm:t>
    </dgm:pt>
    <dgm:pt modelId="{AA19F527-4B88-49D0-97A0-0747B7B5F0B6}" type="parTrans" cxnId="{64929998-D903-4571-B129-D89146BCCF07}">
      <dgm:prSet/>
      <dgm:spPr/>
      <dgm:t>
        <a:bodyPr/>
        <a:lstStyle/>
        <a:p>
          <a:endParaRPr lang="tr-TR"/>
        </a:p>
      </dgm:t>
    </dgm:pt>
    <dgm:pt modelId="{06F8E57E-7AFC-41A8-BD21-813822A83B73}" type="sibTrans" cxnId="{64929998-D903-4571-B129-D89146BCCF07}">
      <dgm:prSet/>
      <dgm:spPr/>
      <dgm:t>
        <a:bodyPr/>
        <a:lstStyle/>
        <a:p>
          <a:endParaRPr lang="tr-TR"/>
        </a:p>
      </dgm:t>
    </dgm:pt>
    <dgm:pt modelId="{6BB81466-6A26-446A-85B8-F867C172973E}">
      <dgm:prSet/>
      <dgm:spPr/>
      <dgm:t>
        <a:bodyPr/>
        <a:lstStyle/>
        <a:p>
          <a:r>
            <a:rPr lang="tr-TR" dirty="0"/>
            <a:t>«</a:t>
          </a:r>
          <a:r>
            <a:rPr lang="tr-TR" dirty="0" err="1"/>
            <a:t>IfProfileValue</a:t>
          </a:r>
          <a:r>
            <a:rPr lang="tr-TR" dirty="0"/>
            <a:t>» </a:t>
          </a:r>
          <a:r>
            <a:rPr lang="tr-TR" dirty="0" err="1"/>
            <a:t>annotation</a:t>
          </a:r>
          <a:r>
            <a:rPr lang="tr-TR" dirty="0"/>
            <a:t> </a:t>
          </a:r>
          <a:r>
            <a:rPr lang="tr-TR" dirty="0" err="1"/>
            <a:t>for</a:t>
          </a:r>
          <a:r>
            <a:rPr lang="tr-TR" dirty="0"/>
            <a:t> </a:t>
          </a:r>
          <a:r>
            <a:rPr lang="tr-TR" dirty="0" err="1"/>
            <a:t>this</a:t>
          </a:r>
          <a:r>
            <a:rPr lang="tr-TR" dirty="0"/>
            <a:t> </a:t>
          </a:r>
          <a:r>
            <a:rPr lang="tr-TR" dirty="0" err="1"/>
            <a:t>purpose</a:t>
          </a:r>
          <a:endParaRPr lang="tr-TR" dirty="0"/>
        </a:p>
      </dgm:t>
    </dgm:pt>
    <dgm:pt modelId="{11A3B112-621B-4028-81CA-818ADD27873E}" type="parTrans" cxnId="{C2D3AF47-D9E9-4DAC-83EC-9F8AD93E6899}">
      <dgm:prSet/>
      <dgm:spPr/>
      <dgm:t>
        <a:bodyPr/>
        <a:lstStyle/>
        <a:p>
          <a:endParaRPr lang="tr-TR"/>
        </a:p>
      </dgm:t>
    </dgm:pt>
    <dgm:pt modelId="{E3A1B429-BADD-442B-B53D-E9165C14EB30}" type="sibTrans" cxnId="{C2D3AF47-D9E9-4DAC-83EC-9F8AD93E6899}">
      <dgm:prSet/>
      <dgm:spPr/>
      <dgm:t>
        <a:bodyPr/>
        <a:lstStyle/>
        <a:p>
          <a:endParaRPr lang="tr-TR"/>
        </a:p>
      </dgm:t>
    </dgm:pt>
    <dgm:pt modelId="{F4BDF7CC-6A10-4A71-8522-B9ABD65A382D}" type="pres">
      <dgm:prSet presAssocID="{C0EB48AD-577E-B24B-BD7E-818E84E089EA}" presName="Name0" presStyleCnt="0">
        <dgm:presLayoutVars>
          <dgm:chMax val="7"/>
          <dgm:chPref val="7"/>
          <dgm:dir/>
        </dgm:presLayoutVars>
      </dgm:prSet>
      <dgm:spPr/>
    </dgm:pt>
    <dgm:pt modelId="{E329F89C-DE48-4949-9D95-86B53D1F8433}" type="pres">
      <dgm:prSet presAssocID="{C0EB48AD-577E-B24B-BD7E-818E84E089EA}" presName="Name1" presStyleCnt="0"/>
      <dgm:spPr/>
    </dgm:pt>
    <dgm:pt modelId="{1B13BBC6-CFF4-4814-9B04-D765ABFA6FDF}" type="pres">
      <dgm:prSet presAssocID="{C0EB48AD-577E-B24B-BD7E-818E84E089EA}" presName="cycle" presStyleCnt="0"/>
      <dgm:spPr/>
    </dgm:pt>
    <dgm:pt modelId="{F236B6C0-2C6D-4593-8B4D-1730FFD6F4ED}" type="pres">
      <dgm:prSet presAssocID="{C0EB48AD-577E-B24B-BD7E-818E84E089EA}" presName="srcNode" presStyleLbl="node1" presStyleIdx="0" presStyleCnt="4"/>
      <dgm:spPr/>
    </dgm:pt>
    <dgm:pt modelId="{1CDE6F20-1E41-499C-934B-83D0C8E5A68D}" type="pres">
      <dgm:prSet presAssocID="{C0EB48AD-577E-B24B-BD7E-818E84E089EA}" presName="conn" presStyleLbl="parChTrans1D2" presStyleIdx="0" presStyleCnt="1"/>
      <dgm:spPr/>
    </dgm:pt>
    <dgm:pt modelId="{58F63443-3F61-4FA8-92F3-4E483B737321}" type="pres">
      <dgm:prSet presAssocID="{C0EB48AD-577E-B24B-BD7E-818E84E089EA}" presName="extraNode" presStyleLbl="node1" presStyleIdx="0" presStyleCnt="4"/>
      <dgm:spPr/>
    </dgm:pt>
    <dgm:pt modelId="{3EF93070-74D1-4B86-89DB-7CC503FFCC39}" type="pres">
      <dgm:prSet presAssocID="{C0EB48AD-577E-B24B-BD7E-818E84E089EA}" presName="dstNode" presStyleLbl="node1" presStyleIdx="0" presStyleCnt="4"/>
      <dgm:spPr/>
    </dgm:pt>
    <dgm:pt modelId="{6AC827A0-410D-4D06-B81D-157DD33FF7E3}" type="pres">
      <dgm:prSet presAssocID="{EEDB4857-8309-4C2C-8E46-D1F592372DE8}" presName="text_1" presStyleLbl="node1" presStyleIdx="0" presStyleCnt="4">
        <dgm:presLayoutVars>
          <dgm:bulletEnabled val="1"/>
        </dgm:presLayoutVars>
      </dgm:prSet>
      <dgm:spPr/>
    </dgm:pt>
    <dgm:pt modelId="{8582DB42-7183-4691-8231-0C94DAFF75AB}" type="pres">
      <dgm:prSet presAssocID="{EEDB4857-8309-4C2C-8E46-D1F592372DE8}" presName="accent_1" presStyleCnt="0"/>
      <dgm:spPr/>
    </dgm:pt>
    <dgm:pt modelId="{7FD16318-1D81-4121-97D1-CD8AFF8C7711}" type="pres">
      <dgm:prSet presAssocID="{EEDB4857-8309-4C2C-8E46-D1F592372DE8}" presName="accentRepeatNode" presStyleLbl="solidFgAcc1" presStyleIdx="0" presStyleCnt="4"/>
      <dgm:spPr/>
    </dgm:pt>
    <dgm:pt modelId="{A440C24C-AE7C-4922-BB8B-5A0392032D33}" type="pres">
      <dgm:prSet presAssocID="{180786FB-750D-40FF-8A53-63FBE5D3C096}" presName="text_2" presStyleLbl="node1" presStyleIdx="1" presStyleCnt="4">
        <dgm:presLayoutVars>
          <dgm:bulletEnabled val="1"/>
        </dgm:presLayoutVars>
      </dgm:prSet>
      <dgm:spPr/>
    </dgm:pt>
    <dgm:pt modelId="{35271377-7463-4601-A7BB-908181DF9D00}" type="pres">
      <dgm:prSet presAssocID="{180786FB-750D-40FF-8A53-63FBE5D3C096}" presName="accent_2" presStyleCnt="0"/>
      <dgm:spPr/>
    </dgm:pt>
    <dgm:pt modelId="{797216F4-7DBB-4FB9-8A1D-EFFDF79B1FAE}" type="pres">
      <dgm:prSet presAssocID="{180786FB-750D-40FF-8A53-63FBE5D3C096}" presName="accentRepeatNode" presStyleLbl="solidFgAcc1" presStyleIdx="1" presStyleCnt="4"/>
      <dgm:spPr/>
    </dgm:pt>
    <dgm:pt modelId="{3C51CBE3-071A-49C1-94D2-77E32CE0E452}" type="pres">
      <dgm:prSet presAssocID="{26F08299-5443-4334-A1C4-A637C733B624}" presName="text_3" presStyleLbl="node1" presStyleIdx="2" presStyleCnt="4">
        <dgm:presLayoutVars>
          <dgm:bulletEnabled val="1"/>
        </dgm:presLayoutVars>
      </dgm:prSet>
      <dgm:spPr/>
    </dgm:pt>
    <dgm:pt modelId="{CEEB6BE4-1AA6-4C24-B8F2-A0D5D031E28E}" type="pres">
      <dgm:prSet presAssocID="{26F08299-5443-4334-A1C4-A637C733B624}" presName="accent_3" presStyleCnt="0"/>
      <dgm:spPr/>
    </dgm:pt>
    <dgm:pt modelId="{07DD6CDE-F4C8-42F9-946E-AD5ACBC50650}" type="pres">
      <dgm:prSet presAssocID="{26F08299-5443-4334-A1C4-A637C733B624}" presName="accentRepeatNode" presStyleLbl="solidFgAcc1" presStyleIdx="2" presStyleCnt="4"/>
      <dgm:spPr/>
    </dgm:pt>
    <dgm:pt modelId="{529D2510-5BC3-46B9-915B-3E2C95766D73}" type="pres">
      <dgm:prSet presAssocID="{6BB81466-6A26-446A-85B8-F867C172973E}" presName="text_4" presStyleLbl="node1" presStyleIdx="3" presStyleCnt="4">
        <dgm:presLayoutVars>
          <dgm:bulletEnabled val="1"/>
        </dgm:presLayoutVars>
      </dgm:prSet>
      <dgm:spPr/>
    </dgm:pt>
    <dgm:pt modelId="{BED5967D-D222-4DE2-941E-77B1FA090B9B}" type="pres">
      <dgm:prSet presAssocID="{6BB81466-6A26-446A-85B8-F867C172973E}" presName="accent_4" presStyleCnt="0"/>
      <dgm:spPr/>
    </dgm:pt>
    <dgm:pt modelId="{E109A70B-B77F-47AC-9649-74713BE8C333}" type="pres">
      <dgm:prSet presAssocID="{6BB81466-6A26-446A-85B8-F867C172973E}" presName="accentRepeatNode" presStyleLbl="solidFgAcc1" presStyleIdx="3" presStyleCnt="4"/>
      <dgm:spPr/>
    </dgm:pt>
  </dgm:ptLst>
  <dgm:cxnLst>
    <dgm:cxn modelId="{F4850A22-B268-48FB-A03D-99A8876C561D}" type="presOf" srcId="{426C06C2-AFD5-44FE-A7BC-100EF2C634D3}" destId="{1CDE6F20-1E41-499C-934B-83D0C8E5A68D}" srcOrd="0" destOrd="0" presId="urn:microsoft.com/office/officeart/2008/layout/VerticalCurvedList"/>
    <dgm:cxn modelId="{75044D38-EEA5-4A2D-970D-DCA4475553FB}" type="presOf" srcId="{26F08299-5443-4334-A1C4-A637C733B624}" destId="{3C51CBE3-071A-49C1-94D2-77E32CE0E452}" srcOrd="0" destOrd="0" presId="urn:microsoft.com/office/officeart/2008/layout/VerticalCurvedList"/>
    <dgm:cxn modelId="{AF9FB838-DB2E-45A7-81AD-C58D8E405FD8}" srcId="{C0EB48AD-577E-B24B-BD7E-818E84E089EA}" destId="{180786FB-750D-40FF-8A53-63FBE5D3C096}" srcOrd="1" destOrd="0" parTransId="{F119FD46-AEE9-4659-8003-ED0074DB937D}" sibTransId="{43A27606-7920-4EC1-956F-7C4AD384F8FB}"/>
    <dgm:cxn modelId="{BC82B665-A509-444B-9C0A-CB4E34FF1081}" srcId="{C0EB48AD-577E-B24B-BD7E-818E84E089EA}" destId="{EEDB4857-8309-4C2C-8E46-D1F592372DE8}" srcOrd="0" destOrd="0" parTransId="{72D1EB27-10CE-42C4-AA18-8FD7BC4E0026}" sibTransId="{426C06C2-AFD5-44FE-A7BC-100EF2C634D3}"/>
    <dgm:cxn modelId="{C2D3AF47-D9E9-4DAC-83EC-9F8AD93E6899}" srcId="{C0EB48AD-577E-B24B-BD7E-818E84E089EA}" destId="{6BB81466-6A26-446A-85B8-F867C172973E}" srcOrd="3" destOrd="0" parTransId="{11A3B112-621B-4028-81CA-818ADD27873E}" sibTransId="{E3A1B429-BADD-442B-B53D-E9165C14EB30}"/>
    <dgm:cxn modelId="{64929998-D903-4571-B129-D89146BCCF07}" srcId="{C0EB48AD-577E-B24B-BD7E-818E84E089EA}" destId="{26F08299-5443-4334-A1C4-A637C733B624}" srcOrd="2" destOrd="0" parTransId="{AA19F527-4B88-49D0-97A0-0747B7B5F0B6}" sibTransId="{06F8E57E-7AFC-41A8-BD21-813822A83B73}"/>
    <dgm:cxn modelId="{2FBC0BA3-FE3D-4AD7-8C2D-6E12CCA264EC}" type="presOf" srcId="{6BB81466-6A26-446A-85B8-F867C172973E}" destId="{529D2510-5BC3-46B9-915B-3E2C95766D73}" srcOrd="0" destOrd="0" presId="urn:microsoft.com/office/officeart/2008/layout/VerticalCurvedList"/>
    <dgm:cxn modelId="{08F6CEC5-EE6D-497C-AC52-0D959FC6DEF5}" type="presOf" srcId="{180786FB-750D-40FF-8A53-63FBE5D3C096}" destId="{A440C24C-AE7C-4922-BB8B-5A0392032D33}" srcOrd="0" destOrd="0" presId="urn:microsoft.com/office/officeart/2008/layout/VerticalCurvedList"/>
    <dgm:cxn modelId="{9A384CD5-6D6D-48D7-8BF4-90C7E7EBABDF}" type="presOf" srcId="{EEDB4857-8309-4C2C-8E46-D1F592372DE8}" destId="{6AC827A0-410D-4D06-B81D-157DD33FF7E3}" srcOrd="0" destOrd="0" presId="urn:microsoft.com/office/officeart/2008/layout/VerticalCurvedList"/>
    <dgm:cxn modelId="{0455B0DD-D4D8-4215-948F-31ADC515D4BF}" type="presOf" srcId="{C0EB48AD-577E-B24B-BD7E-818E84E089EA}" destId="{F4BDF7CC-6A10-4A71-8522-B9ABD65A382D}" srcOrd="0" destOrd="0" presId="urn:microsoft.com/office/officeart/2008/layout/VerticalCurvedList"/>
    <dgm:cxn modelId="{727BD334-DEAD-47D9-BD89-CF7990D05B0F}" type="presParOf" srcId="{F4BDF7CC-6A10-4A71-8522-B9ABD65A382D}" destId="{E329F89C-DE48-4949-9D95-86B53D1F8433}" srcOrd="0" destOrd="0" presId="urn:microsoft.com/office/officeart/2008/layout/VerticalCurvedList"/>
    <dgm:cxn modelId="{8690E50A-DEEC-4CAA-9864-8EA78D53BF9F}" type="presParOf" srcId="{E329F89C-DE48-4949-9D95-86B53D1F8433}" destId="{1B13BBC6-CFF4-4814-9B04-D765ABFA6FDF}" srcOrd="0" destOrd="0" presId="urn:microsoft.com/office/officeart/2008/layout/VerticalCurvedList"/>
    <dgm:cxn modelId="{C43A1095-F130-4F9C-A90C-6D7890213713}" type="presParOf" srcId="{1B13BBC6-CFF4-4814-9B04-D765ABFA6FDF}" destId="{F236B6C0-2C6D-4593-8B4D-1730FFD6F4ED}" srcOrd="0" destOrd="0" presId="urn:microsoft.com/office/officeart/2008/layout/VerticalCurvedList"/>
    <dgm:cxn modelId="{3B03046D-4BE3-4A48-BE02-1E1DEF8B6DA3}" type="presParOf" srcId="{1B13BBC6-CFF4-4814-9B04-D765ABFA6FDF}" destId="{1CDE6F20-1E41-499C-934B-83D0C8E5A68D}" srcOrd="1" destOrd="0" presId="urn:microsoft.com/office/officeart/2008/layout/VerticalCurvedList"/>
    <dgm:cxn modelId="{5A108A30-37A7-4648-BC7C-383045EF697B}" type="presParOf" srcId="{1B13BBC6-CFF4-4814-9B04-D765ABFA6FDF}" destId="{58F63443-3F61-4FA8-92F3-4E483B737321}" srcOrd="2" destOrd="0" presId="urn:microsoft.com/office/officeart/2008/layout/VerticalCurvedList"/>
    <dgm:cxn modelId="{D480AA4E-E72B-45A9-AF59-806BB8C44A74}" type="presParOf" srcId="{1B13BBC6-CFF4-4814-9B04-D765ABFA6FDF}" destId="{3EF93070-74D1-4B86-89DB-7CC503FFCC39}" srcOrd="3" destOrd="0" presId="urn:microsoft.com/office/officeart/2008/layout/VerticalCurvedList"/>
    <dgm:cxn modelId="{ED5E933A-DFC7-453E-AC7F-A7E8A7B55B3D}" type="presParOf" srcId="{E329F89C-DE48-4949-9D95-86B53D1F8433}" destId="{6AC827A0-410D-4D06-B81D-157DD33FF7E3}" srcOrd="1" destOrd="0" presId="urn:microsoft.com/office/officeart/2008/layout/VerticalCurvedList"/>
    <dgm:cxn modelId="{3EA6496A-2167-46D8-9A6F-2065E1A3F3D9}" type="presParOf" srcId="{E329F89C-DE48-4949-9D95-86B53D1F8433}" destId="{8582DB42-7183-4691-8231-0C94DAFF75AB}" srcOrd="2" destOrd="0" presId="urn:microsoft.com/office/officeart/2008/layout/VerticalCurvedList"/>
    <dgm:cxn modelId="{A9A166B6-4F7D-48D3-AE1E-057238792F28}" type="presParOf" srcId="{8582DB42-7183-4691-8231-0C94DAFF75AB}" destId="{7FD16318-1D81-4121-97D1-CD8AFF8C7711}" srcOrd="0" destOrd="0" presId="urn:microsoft.com/office/officeart/2008/layout/VerticalCurvedList"/>
    <dgm:cxn modelId="{6BF55BC3-D5EA-4BAE-8E91-BB826717A9B9}" type="presParOf" srcId="{E329F89C-DE48-4949-9D95-86B53D1F8433}" destId="{A440C24C-AE7C-4922-BB8B-5A0392032D33}" srcOrd="3" destOrd="0" presId="urn:microsoft.com/office/officeart/2008/layout/VerticalCurvedList"/>
    <dgm:cxn modelId="{C4CDD62F-D085-4344-BA41-71D9508866FD}" type="presParOf" srcId="{E329F89C-DE48-4949-9D95-86B53D1F8433}" destId="{35271377-7463-4601-A7BB-908181DF9D00}" srcOrd="4" destOrd="0" presId="urn:microsoft.com/office/officeart/2008/layout/VerticalCurvedList"/>
    <dgm:cxn modelId="{4A995D86-579D-4A28-9FB2-08BBCD667F62}" type="presParOf" srcId="{35271377-7463-4601-A7BB-908181DF9D00}" destId="{797216F4-7DBB-4FB9-8A1D-EFFDF79B1FAE}" srcOrd="0" destOrd="0" presId="urn:microsoft.com/office/officeart/2008/layout/VerticalCurvedList"/>
    <dgm:cxn modelId="{B1556AA8-8FF0-4F56-B9C6-E2E25A37CC52}" type="presParOf" srcId="{E329F89C-DE48-4949-9D95-86B53D1F8433}" destId="{3C51CBE3-071A-49C1-94D2-77E32CE0E452}" srcOrd="5" destOrd="0" presId="urn:microsoft.com/office/officeart/2008/layout/VerticalCurvedList"/>
    <dgm:cxn modelId="{8C44AF15-370B-41D2-91F2-134674E7680C}" type="presParOf" srcId="{E329F89C-DE48-4949-9D95-86B53D1F8433}" destId="{CEEB6BE4-1AA6-4C24-B8F2-A0D5D031E28E}" srcOrd="6" destOrd="0" presId="urn:microsoft.com/office/officeart/2008/layout/VerticalCurvedList"/>
    <dgm:cxn modelId="{D5194C21-3516-44D4-8AC5-63265E110921}" type="presParOf" srcId="{CEEB6BE4-1AA6-4C24-B8F2-A0D5D031E28E}" destId="{07DD6CDE-F4C8-42F9-946E-AD5ACBC50650}" srcOrd="0" destOrd="0" presId="urn:microsoft.com/office/officeart/2008/layout/VerticalCurvedList"/>
    <dgm:cxn modelId="{87FA52B9-6EAF-48DE-8646-1055FC106B6C}" type="presParOf" srcId="{E329F89C-DE48-4949-9D95-86B53D1F8433}" destId="{529D2510-5BC3-46B9-915B-3E2C95766D73}" srcOrd="7" destOrd="0" presId="urn:microsoft.com/office/officeart/2008/layout/VerticalCurvedList"/>
    <dgm:cxn modelId="{38EA4D94-0D34-4A28-B6AD-5C3EE7513395}" type="presParOf" srcId="{E329F89C-DE48-4949-9D95-86B53D1F8433}" destId="{BED5967D-D222-4DE2-941E-77B1FA090B9B}" srcOrd="8" destOrd="0" presId="urn:microsoft.com/office/officeart/2008/layout/VerticalCurvedList"/>
    <dgm:cxn modelId="{4A7D58E0-F707-45C4-AE40-A7DDCC6540CA}" type="presParOf" srcId="{BED5967D-D222-4DE2-941E-77B1FA090B9B}" destId="{E109A70B-B77F-47AC-9649-74713BE8C33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DE6F20-1E41-499C-934B-83D0C8E5A68D}">
      <dsp:nvSpPr>
        <dsp:cNvPr id="0" name=""/>
        <dsp:cNvSpPr/>
      </dsp:nvSpPr>
      <dsp:spPr>
        <a:xfrm>
          <a:off x="-6016023" y="-920542"/>
          <a:ext cx="7161678" cy="7161678"/>
        </a:xfrm>
        <a:prstGeom prst="blockArc">
          <a:avLst>
            <a:gd name="adj1" fmla="val 18900000"/>
            <a:gd name="adj2" fmla="val 2700000"/>
            <a:gd name="adj3" fmla="val 302"/>
          </a:avLst>
        </a:pr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C827A0-410D-4D06-B81D-157DD33FF7E3}">
      <dsp:nvSpPr>
        <dsp:cNvPr id="0" name=""/>
        <dsp:cNvSpPr/>
      </dsp:nvSpPr>
      <dsp:spPr>
        <a:xfrm>
          <a:off x="599618" y="409047"/>
          <a:ext cx="10325705" cy="818520"/>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9700" tIns="73660" rIns="73660" bIns="73660" numCol="1" spcCol="1270" anchor="ctr" anchorCtr="0">
          <a:noAutofit/>
        </a:bodyPr>
        <a:lstStyle/>
        <a:p>
          <a:pPr marL="0" lvl="0" indent="0" algn="l" defTabSz="1289050">
            <a:lnSpc>
              <a:spcPct val="90000"/>
            </a:lnSpc>
            <a:spcBef>
              <a:spcPct val="0"/>
            </a:spcBef>
            <a:spcAft>
              <a:spcPct val="35000"/>
            </a:spcAft>
            <a:buNone/>
          </a:pPr>
          <a:r>
            <a:rPr lang="tr-TR" sz="2900" kern="1200" dirty="0" err="1"/>
            <a:t>Excluding</a:t>
          </a:r>
          <a:r>
            <a:rPr lang="tr-TR" sz="2900" kern="1200" dirty="0"/>
            <a:t> </a:t>
          </a:r>
          <a:r>
            <a:rPr lang="tr-TR" sz="2900" kern="1200" dirty="0" err="1"/>
            <a:t>any</a:t>
          </a:r>
          <a:r>
            <a:rPr lang="tr-TR" sz="2900" kern="1200" dirty="0"/>
            <a:t> test is </a:t>
          </a:r>
          <a:r>
            <a:rPr lang="tr-TR" sz="2900" kern="1200" dirty="0" err="1"/>
            <a:t>possible</a:t>
          </a:r>
          <a:endParaRPr lang="tr-TR" sz="2900" kern="1200" dirty="0"/>
        </a:p>
      </dsp:txBody>
      <dsp:txXfrm>
        <a:off x="599618" y="409047"/>
        <a:ext cx="10325705" cy="818520"/>
      </dsp:txXfrm>
    </dsp:sp>
    <dsp:sp modelId="{7FD16318-1D81-4121-97D1-CD8AFF8C7711}">
      <dsp:nvSpPr>
        <dsp:cNvPr id="0" name=""/>
        <dsp:cNvSpPr/>
      </dsp:nvSpPr>
      <dsp:spPr>
        <a:xfrm>
          <a:off x="88043" y="306732"/>
          <a:ext cx="1023150" cy="1023150"/>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440C24C-AE7C-4922-BB8B-5A0392032D33}">
      <dsp:nvSpPr>
        <dsp:cNvPr id="0" name=""/>
        <dsp:cNvSpPr/>
      </dsp:nvSpPr>
      <dsp:spPr>
        <a:xfrm>
          <a:off x="1068894" y="1637040"/>
          <a:ext cx="9856429" cy="818520"/>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9700" tIns="73660" rIns="73660" bIns="73660" numCol="1" spcCol="1270" anchor="ctr" anchorCtr="0">
          <a:noAutofit/>
        </a:bodyPr>
        <a:lstStyle/>
        <a:p>
          <a:pPr marL="0" lvl="0" indent="0" algn="l" defTabSz="1289050">
            <a:lnSpc>
              <a:spcPct val="90000"/>
            </a:lnSpc>
            <a:spcBef>
              <a:spcPct val="0"/>
            </a:spcBef>
            <a:spcAft>
              <a:spcPct val="35000"/>
            </a:spcAft>
            <a:buNone/>
          </a:pPr>
          <a:r>
            <a:rPr lang="tr-TR" sz="2900" kern="1200" dirty="0" err="1"/>
            <a:t>Unit</a:t>
          </a:r>
          <a:r>
            <a:rPr lang="tr-TR" sz="2900" kern="1200" dirty="0"/>
            <a:t> </a:t>
          </a:r>
          <a:r>
            <a:rPr lang="tr-TR" sz="2900" kern="1200" dirty="0" err="1"/>
            <a:t>tests</a:t>
          </a:r>
          <a:r>
            <a:rPr lang="tr-TR" sz="2900" kern="1200" dirty="0"/>
            <a:t> </a:t>
          </a:r>
          <a:r>
            <a:rPr lang="tr-TR" sz="2900" kern="1200" dirty="0" err="1"/>
            <a:t>are</a:t>
          </a:r>
          <a:r>
            <a:rPr lang="tr-TR" sz="2900" kern="1200" dirty="0"/>
            <a:t> </a:t>
          </a:r>
          <a:r>
            <a:rPr lang="tr-TR" sz="2900" kern="1200" dirty="0" err="1"/>
            <a:t>worked</a:t>
          </a:r>
          <a:r>
            <a:rPr lang="tr-TR" sz="2900" kern="1200" dirty="0"/>
            <a:t> </a:t>
          </a:r>
          <a:r>
            <a:rPr lang="tr-TR" sz="2900" kern="1200" dirty="0" err="1"/>
            <a:t>more</a:t>
          </a:r>
          <a:r>
            <a:rPr lang="tr-TR" sz="2900" kern="1200" dirty="0"/>
            <a:t> </a:t>
          </a:r>
          <a:r>
            <a:rPr lang="tr-TR" sz="2900" kern="1200" dirty="0" err="1"/>
            <a:t>frequently</a:t>
          </a:r>
          <a:r>
            <a:rPr lang="tr-TR" sz="2900" kern="1200" dirty="0"/>
            <a:t> </a:t>
          </a:r>
          <a:r>
            <a:rPr lang="tr-TR" sz="2900" kern="1200" dirty="0" err="1"/>
            <a:t>than</a:t>
          </a:r>
          <a:r>
            <a:rPr lang="tr-TR" sz="2900" kern="1200" dirty="0"/>
            <a:t> </a:t>
          </a:r>
          <a:r>
            <a:rPr lang="tr-TR" sz="2900" kern="1200" dirty="0" err="1"/>
            <a:t>integration</a:t>
          </a:r>
          <a:r>
            <a:rPr lang="tr-TR" sz="2900" kern="1200" dirty="0"/>
            <a:t> test</a:t>
          </a:r>
        </a:p>
      </dsp:txBody>
      <dsp:txXfrm>
        <a:off x="1068894" y="1637040"/>
        <a:ext cx="9856429" cy="818520"/>
      </dsp:txXfrm>
    </dsp:sp>
    <dsp:sp modelId="{797216F4-7DBB-4FB9-8A1D-EFFDF79B1FAE}">
      <dsp:nvSpPr>
        <dsp:cNvPr id="0" name=""/>
        <dsp:cNvSpPr/>
      </dsp:nvSpPr>
      <dsp:spPr>
        <a:xfrm>
          <a:off x="557319" y="1534725"/>
          <a:ext cx="1023150" cy="1023150"/>
        </a:xfrm>
        <a:prstGeom prst="ellipse">
          <a:avLst/>
        </a:prstGeom>
        <a:solidFill>
          <a:schemeClr val="lt1">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C51CBE3-071A-49C1-94D2-77E32CE0E452}">
      <dsp:nvSpPr>
        <dsp:cNvPr id="0" name=""/>
        <dsp:cNvSpPr/>
      </dsp:nvSpPr>
      <dsp:spPr>
        <a:xfrm>
          <a:off x="1068894" y="2865033"/>
          <a:ext cx="9856429" cy="818520"/>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9700" tIns="73660" rIns="73660" bIns="73660" numCol="1" spcCol="1270" anchor="ctr" anchorCtr="0">
          <a:noAutofit/>
        </a:bodyPr>
        <a:lstStyle/>
        <a:p>
          <a:pPr marL="0" lvl="0" indent="0" algn="l" defTabSz="1289050">
            <a:lnSpc>
              <a:spcPct val="90000"/>
            </a:lnSpc>
            <a:spcBef>
              <a:spcPct val="0"/>
            </a:spcBef>
            <a:spcAft>
              <a:spcPct val="35000"/>
            </a:spcAft>
            <a:buNone/>
          </a:pPr>
          <a:r>
            <a:rPr lang="tr-TR" sz="2900" kern="1200" dirty="0"/>
            <a:t>Environment </a:t>
          </a:r>
          <a:r>
            <a:rPr lang="tr-TR" sz="2900" kern="1200" dirty="0" err="1"/>
            <a:t>based</a:t>
          </a:r>
          <a:r>
            <a:rPr lang="tr-TR" sz="2900" kern="1200" dirty="0"/>
            <a:t> </a:t>
          </a:r>
          <a:r>
            <a:rPr lang="tr-TR" sz="2900" kern="1200" dirty="0" err="1"/>
            <a:t>testing</a:t>
          </a:r>
          <a:r>
            <a:rPr lang="tr-TR" sz="2900" kern="1200" dirty="0"/>
            <a:t> is </a:t>
          </a:r>
          <a:r>
            <a:rPr lang="tr-TR" sz="2900" kern="1200" dirty="0" err="1"/>
            <a:t>needed</a:t>
          </a:r>
          <a:endParaRPr lang="tr-TR" sz="2900" kern="1200" dirty="0"/>
        </a:p>
      </dsp:txBody>
      <dsp:txXfrm>
        <a:off x="1068894" y="2865033"/>
        <a:ext cx="9856429" cy="818520"/>
      </dsp:txXfrm>
    </dsp:sp>
    <dsp:sp modelId="{07DD6CDE-F4C8-42F9-946E-AD5ACBC50650}">
      <dsp:nvSpPr>
        <dsp:cNvPr id="0" name=""/>
        <dsp:cNvSpPr/>
      </dsp:nvSpPr>
      <dsp:spPr>
        <a:xfrm>
          <a:off x="557319" y="2762718"/>
          <a:ext cx="1023150" cy="1023150"/>
        </a:xfrm>
        <a:prstGeom prst="ellipse">
          <a:avLst/>
        </a:prstGeom>
        <a:solidFill>
          <a:schemeClr val="lt1">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29D2510-5BC3-46B9-915B-3E2C95766D73}">
      <dsp:nvSpPr>
        <dsp:cNvPr id="0" name=""/>
        <dsp:cNvSpPr/>
      </dsp:nvSpPr>
      <dsp:spPr>
        <a:xfrm>
          <a:off x="599618" y="4093026"/>
          <a:ext cx="10325705" cy="818520"/>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9700" tIns="73660" rIns="73660" bIns="73660" numCol="1" spcCol="1270" anchor="ctr" anchorCtr="0">
          <a:noAutofit/>
        </a:bodyPr>
        <a:lstStyle/>
        <a:p>
          <a:pPr marL="0" lvl="0" indent="0" algn="l" defTabSz="1289050">
            <a:lnSpc>
              <a:spcPct val="90000"/>
            </a:lnSpc>
            <a:spcBef>
              <a:spcPct val="0"/>
            </a:spcBef>
            <a:spcAft>
              <a:spcPct val="35000"/>
            </a:spcAft>
            <a:buNone/>
          </a:pPr>
          <a:r>
            <a:rPr lang="tr-TR" sz="2900" kern="1200" dirty="0"/>
            <a:t>«</a:t>
          </a:r>
          <a:r>
            <a:rPr lang="tr-TR" sz="2900" kern="1200" dirty="0" err="1"/>
            <a:t>IfProfileValue</a:t>
          </a:r>
          <a:r>
            <a:rPr lang="tr-TR" sz="2900" kern="1200" dirty="0"/>
            <a:t>» </a:t>
          </a:r>
          <a:r>
            <a:rPr lang="tr-TR" sz="2900" kern="1200" dirty="0" err="1"/>
            <a:t>annotation</a:t>
          </a:r>
          <a:r>
            <a:rPr lang="tr-TR" sz="2900" kern="1200" dirty="0"/>
            <a:t> </a:t>
          </a:r>
          <a:r>
            <a:rPr lang="tr-TR" sz="2900" kern="1200" dirty="0" err="1"/>
            <a:t>for</a:t>
          </a:r>
          <a:r>
            <a:rPr lang="tr-TR" sz="2900" kern="1200" dirty="0"/>
            <a:t> </a:t>
          </a:r>
          <a:r>
            <a:rPr lang="tr-TR" sz="2900" kern="1200" dirty="0" err="1"/>
            <a:t>this</a:t>
          </a:r>
          <a:r>
            <a:rPr lang="tr-TR" sz="2900" kern="1200" dirty="0"/>
            <a:t> </a:t>
          </a:r>
          <a:r>
            <a:rPr lang="tr-TR" sz="2900" kern="1200" dirty="0" err="1"/>
            <a:t>purpose</a:t>
          </a:r>
          <a:endParaRPr lang="tr-TR" sz="2900" kern="1200" dirty="0"/>
        </a:p>
      </dsp:txBody>
      <dsp:txXfrm>
        <a:off x="599618" y="4093026"/>
        <a:ext cx="10325705" cy="818520"/>
      </dsp:txXfrm>
    </dsp:sp>
    <dsp:sp modelId="{E109A70B-B77F-47AC-9649-74713BE8C333}">
      <dsp:nvSpPr>
        <dsp:cNvPr id="0" name=""/>
        <dsp:cNvSpPr/>
      </dsp:nvSpPr>
      <dsp:spPr>
        <a:xfrm>
          <a:off x="88043" y="3990711"/>
          <a:ext cx="1023150" cy="1023150"/>
        </a:xfrm>
        <a:prstGeom prst="ellipse">
          <a:avLst/>
        </a:prstGeom>
        <a:solidFill>
          <a:schemeClr val="lt1">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g>
</file>

<file path=ppt/media/image4.jpeg>
</file>

<file path=ppt/media/image5.jp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B61428-001D-4043-9EF1-79922FA75C1A}" type="datetimeFigureOut">
              <a:rPr lang="en-GB" smtClean="0"/>
              <a:t>31/12/2018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D2C644-7E4D-5646-9634-A68E64AB4D9D}" type="slidenum">
              <a:rPr lang="en-GB" smtClean="0"/>
              <a:t>‹#›</a:t>
            </a:fld>
            <a:endParaRPr lang="en-GB"/>
          </a:p>
        </p:txBody>
      </p:sp>
    </p:spTree>
    <p:extLst>
      <p:ext uri="{BB962C8B-B14F-4D97-AF65-F5344CB8AC3E}">
        <p14:creationId xmlns:p14="http://schemas.microsoft.com/office/powerpoint/2010/main" val="1139364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HELLO EVERBODY.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TODAY WE ARE GOING TO HAVE A LOOK AT RUNNING TEST IN DIFFERENT ENVIRONMENT OR EXCLUDE THEM IF NEEDED BASED ON ENVORINMENT.</a:t>
            </a:r>
          </a:p>
          <a:p>
            <a:pPr marL="171450" indent="-171450">
              <a:buFont typeface="Arial" panose="020B0604020202020204" pitchFamily="34" charset="0"/>
              <a:buChar char="•"/>
            </a:pPr>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2</a:t>
            </a:fld>
            <a:endParaRPr lang="en-GB"/>
          </a:p>
        </p:txBody>
      </p:sp>
    </p:spTree>
    <p:extLst>
      <p:ext uri="{BB962C8B-B14F-4D97-AF65-F5344CB8AC3E}">
        <p14:creationId xmlns:p14="http://schemas.microsoft.com/office/powerpoint/2010/main" val="241309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kern="1200" dirty="0">
                <a:solidFill>
                  <a:schemeClr val="tx1"/>
                </a:solidFill>
                <a:effectLst/>
                <a:latin typeface="+mn-lt"/>
                <a:ea typeface="+mn-ea"/>
                <a:cs typeface="+mn-cs"/>
              </a:rPr>
              <a:t>{</a:t>
            </a:r>
            <a:r>
              <a:rPr lang="tr-TR" sz="1200" kern="1200" dirty="0" err="1">
                <a:solidFill>
                  <a:schemeClr val="tx1"/>
                </a:solidFill>
                <a:effectLst/>
                <a:latin typeface="+mn-lt"/>
                <a:ea typeface="+mn-ea"/>
                <a:cs typeface="+mn-cs"/>
              </a:rPr>
              <a:t>click</a:t>
            </a:r>
            <a:r>
              <a:rPr lang="tr-TR" sz="1200" kern="1200" dirty="0">
                <a:solidFill>
                  <a:schemeClr val="tx1"/>
                </a:solidFill>
                <a:effectLst/>
                <a:latin typeface="+mn-lt"/>
                <a:ea typeface="+mn-ea"/>
                <a:cs typeface="+mn-cs"/>
              </a:rPr>
              <a:t>} GENERALLY, UNIT TESTS AND INTEGRATION TEST ARE BUILD UNDER THE SAME PACKAGES. SO WE CAN RUN ALL THE TESTS AT THE SAME TIME OR EXCLUDE THEM. </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a:t>
            </a:r>
            <a:r>
              <a:rPr lang="tr-TR" sz="1200" kern="1200" dirty="0" err="1">
                <a:solidFill>
                  <a:schemeClr val="tx1"/>
                </a:solidFill>
                <a:effectLst/>
                <a:latin typeface="+mn-lt"/>
                <a:ea typeface="+mn-ea"/>
                <a:cs typeface="+mn-cs"/>
              </a:rPr>
              <a:t>click</a:t>
            </a:r>
            <a:r>
              <a:rPr lang="tr-TR" sz="1200" kern="1200" dirty="0">
                <a:solidFill>
                  <a:schemeClr val="tx1"/>
                </a:solidFill>
                <a:effectLst/>
                <a:latin typeface="+mn-lt"/>
                <a:ea typeface="+mn-ea"/>
                <a:cs typeface="+mn-cs"/>
              </a:rPr>
              <a:t>} BUT WHILE DEVELOPMENT TIMELINE. DEVELOPERS USUALLY WANT TO FOCUS ON THE UNIT TEST MORE THAN INTERGATION TESTS AND PREFER TO RUN INTEGRATION TEST LEST FREQUENTLY. BECAUSE RUNNING INTEGRATIONS TEST OFTEN WILL SLOW DOWN THE DEVELOPMENT AND TESTING LIFE CYCLE.</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a:t>
            </a:r>
            <a:r>
              <a:rPr lang="tr-TR" sz="1200" kern="1200" dirty="0" err="1">
                <a:solidFill>
                  <a:schemeClr val="tx1"/>
                </a:solidFill>
                <a:effectLst/>
                <a:latin typeface="+mn-lt"/>
                <a:ea typeface="+mn-ea"/>
                <a:cs typeface="+mn-cs"/>
              </a:rPr>
              <a:t>click</a:t>
            </a:r>
            <a:r>
              <a:rPr lang="tr-TR" sz="1200" kern="1200" dirty="0">
                <a:solidFill>
                  <a:schemeClr val="tx1"/>
                </a:solidFill>
                <a:effectLst/>
                <a:latin typeface="+mn-lt"/>
                <a:ea typeface="+mn-ea"/>
                <a:cs typeface="+mn-cs"/>
              </a:rPr>
              <a:t>} SO, DEVELOPERS NEED TO RUN INTEGRATION TEST BASED ON A SPECIFIC ENVIRONMENT OR BASED ON SPECIFIED VALUE OF A VARIABLE AND IN OTHER CONDITIONS THESE TEST WILL BE DISCARTED AND WHOLE LIFE CYCLE WILL BE ACCELARETED.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sz="1200" kern="1200" dirty="0">
                <a:solidFill>
                  <a:schemeClr val="tx1"/>
                </a:solidFill>
                <a:effectLst/>
                <a:latin typeface="+mn-lt"/>
                <a:ea typeface="+mn-ea"/>
                <a:cs typeface="+mn-cs"/>
              </a:rPr>
              <a:t>{</a:t>
            </a:r>
            <a:r>
              <a:rPr lang="tr-TR" sz="1200" kern="1200" dirty="0" err="1">
                <a:solidFill>
                  <a:schemeClr val="tx1"/>
                </a:solidFill>
                <a:effectLst/>
                <a:latin typeface="+mn-lt"/>
                <a:ea typeface="+mn-ea"/>
                <a:cs typeface="+mn-cs"/>
              </a:rPr>
              <a:t>click</a:t>
            </a:r>
            <a:r>
              <a:rPr lang="tr-TR" sz="1200" kern="1200" dirty="0">
                <a:solidFill>
                  <a:schemeClr val="tx1"/>
                </a:solidFill>
                <a:effectLst/>
                <a:latin typeface="+mn-lt"/>
                <a:ea typeface="+mn-ea"/>
                <a:cs typeface="+mn-cs"/>
              </a:rPr>
              <a:t>} FOR THIS PURPOSE, SPRING BOOT PROVIDE US “IFPROFILEVALUE” ANNOTAION.</a:t>
            </a:r>
          </a:p>
          <a:p>
            <a:pPr marL="171450" indent="-171450">
              <a:buFont typeface="Arial" panose="020B0604020202020204" pitchFamily="34" charset="0"/>
              <a:buChar char="•"/>
            </a:pPr>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3</a:t>
            </a:fld>
            <a:endParaRPr lang="en-GB"/>
          </a:p>
        </p:txBody>
      </p:sp>
    </p:spTree>
    <p:extLst>
      <p:ext uri="{BB962C8B-B14F-4D97-AF65-F5344CB8AC3E}">
        <p14:creationId xmlns:p14="http://schemas.microsoft.com/office/powerpoint/2010/main" val="3541182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kern="1200">
                <a:solidFill>
                  <a:schemeClr val="tx1"/>
                </a:solidFill>
                <a:effectLst/>
                <a:latin typeface="+mn-lt"/>
                <a:ea typeface="+mn-ea"/>
                <a:cs typeface="+mn-cs"/>
              </a:rPr>
              <a:t>WITH </a:t>
            </a:r>
            <a:r>
              <a:rPr lang="tr-TR" sz="1200" kern="1200" dirty="0">
                <a:solidFill>
                  <a:schemeClr val="tx1"/>
                </a:solidFill>
                <a:effectLst/>
                <a:latin typeface="+mn-lt"/>
                <a:ea typeface="+mn-ea"/>
                <a:cs typeface="+mn-cs"/>
              </a:rPr>
              <a:t>THIS ANNOTATION “IFPROFILEVALUE”-ANNOTATED TEST WILL BE ENABLED OR DISABLED BASED ON AN ENVIRONMENT OR SYSTEM VARIABLE.  </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"IFPROFILEVALUE” IS NOT ONLY USED ON METHOD-LEVEL BUT ALSO CLASS-LEVEL. </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OF IT IS USED ON TOP OF CLASS WHOLE CLASS METHODS WILL BE ENABLED OR DISABLED.</a:t>
            </a:r>
            <a:endParaRPr lang="tr-TR" sz="1200" kern="1200" dirty="0">
              <a:solidFill>
                <a:schemeClr val="tx1"/>
              </a:solidFill>
              <a:effectLst/>
              <a:latin typeface="+mn-lt"/>
              <a:ea typeface="+mn-ea"/>
              <a:cs typeface="Calibri"/>
            </a:endParaRPr>
          </a:p>
          <a:p>
            <a:pPr marL="171450" indent="-171450">
              <a:buFont typeface="Arial" panose="020B0604020202020204" pitchFamily="34" charset="0"/>
              <a:buChar char="•"/>
            </a:pPr>
            <a:r>
              <a:rPr lang="tr-TR" sz="1200" kern="1200" dirty="0">
                <a:solidFill>
                  <a:schemeClr val="tx1"/>
                </a:solidFill>
                <a:effectLst/>
                <a:latin typeface="+mn-lt"/>
                <a:ea typeface="+mn-ea"/>
                <a:cs typeface="+mn-cs"/>
              </a:rPr>
              <a:t>FOR EXAMPLE LETS ASSUME WE HAVE JVM PARAMATER WITH NAME “LOADCARS”. WE WILL SET THIS VALUE Y OR N VALUES</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IF WE USE “IFPROFILEVALUE(“LOADCARS”,”Y”)” ON THE TOP OF A CLASS, SPRING BOOT SEARCHS FOR “LOADCARS” JVM OR SYSTEM VARIABLE AND IF “Y” VALUE IS FOUND ANYWHERE, </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FOR XAMPLE IF WE HAVE PASSED “-DLOADCARS=Y” JVM PARAMETER, THIS CLASS’S TEST METHODS WILL BE RUN, OTHERWISE THIS CLASS WIIL BE IGNORED BY SPRING BOOT. AS WE TALKED BEFORE, THIS ANNITATION WILL BE RUN AT THE SAME WAY IF WE PREFER TO USE IT METHOD-LEVEL.</a:t>
            </a:r>
          </a:p>
          <a:p>
            <a:pPr marL="171450" indent="-171450">
              <a:buFont typeface="Arial" panose="020B0604020202020204" pitchFamily="34" charset="0"/>
              <a:buChar char="•"/>
            </a:pPr>
            <a:endParaRPr lang="tr-TR"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4</a:t>
            </a:fld>
            <a:endParaRPr lang="en-GB"/>
          </a:p>
        </p:txBody>
      </p:sp>
    </p:spTree>
    <p:extLst>
      <p:ext uri="{BB962C8B-B14F-4D97-AF65-F5344CB8AC3E}">
        <p14:creationId xmlns:p14="http://schemas.microsoft.com/office/powerpoint/2010/main" val="40861201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tr-TR" sz="1200" kern="1200" dirty="0">
                <a:solidFill>
                  <a:schemeClr val="tx1"/>
                </a:solidFill>
                <a:effectLst/>
                <a:latin typeface="+mn-lt"/>
                <a:ea typeface="+mn-ea"/>
                <a:cs typeface="+mn-cs"/>
              </a:rPr>
              <a:t>IN THIS COURSE, WE TALKED ABOUT RUNNING SPRING BOOT TEST BASED ON DIFFRENT ENVIRONMENT.</a:t>
            </a:r>
          </a:p>
          <a:p>
            <a:pPr marL="171450" indent="-171450">
              <a:buFont typeface="Arial" panose="020B0604020202020204" pitchFamily="34" charset="0"/>
              <a:buChar char="•"/>
            </a:pPr>
            <a:r>
              <a:rPr lang="tr-TR" sz="1200" kern="1200" dirty="0">
                <a:solidFill>
                  <a:schemeClr val="tx1"/>
                </a:solidFill>
                <a:effectLst/>
                <a:latin typeface="+mn-lt"/>
                <a:ea typeface="+mn-ea"/>
                <a:cs typeface="+mn-cs"/>
              </a:rPr>
              <a:t>SEE YOU NEXT CLASS. HAVE A NICE DAY.</a:t>
            </a:r>
          </a:p>
          <a:p>
            <a:pPr marL="171450" indent="-171450">
              <a:buFont typeface="Arial" panose="020B0604020202020204" pitchFamily="34" charset="0"/>
              <a:buChar char="•"/>
            </a:pPr>
            <a:endParaRPr lang="en-US" dirty="0">
              <a:cs typeface="Calibri"/>
            </a:endParaRPr>
          </a:p>
        </p:txBody>
      </p:sp>
      <p:sp>
        <p:nvSpPr>
          <p:cNvPr id="4" name="Slide Number Placeholder 3"/>
          <p:cNvSpPr>
            <a:spLocks noGrp="1"/>
          </p:cNvSpPr>
          <p:nvPr>
            <p:ph type="sldNum" sz="quarter" idx="5"/>
          </p:nvPr>
        </p:nvSpPr>
        <p:spPr/>
        <p:txBody>
          <a:bodyPr/>
          <a:lstStyle/>
          <a:p>
            <a:fld id="{D6D2C644-7E4D-5646-9634-A68E64AB4D9D}" type="slidenum">
              <a:rPr lang="en-GB" smtClean="0"/>
              <a:t>5</a:t>
            </a:fld>
            <a:endParaRPr lang="en-GB"/>
          </a:p>
        </p:txBody>
      </p:sp>
    </p:spTree>
    <p:extLst>
      <p:ext uri="{BB962C8B-B14F-4D97-AF65-F5344CB8AC3E}">
        <p14:creationId xmlns:p14="http://schemas.microsoft.com/office/powerpoint/2010/main" val="1889343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Kapa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182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tay İki Bölümlü Yazı İçeren">
    <p:spTree>
      <p:nvGrpSpPr>
        <p:cNvPr id="1" name=""/>
        <p:cNvGrpSpPr/>
        <p:nvPr/>
      </p:nvGrpSpPr>
      <p:grpSpPr>
        <a:xfrm>
          <a:off x="0" y="0"/>
          <a:ext cx="0" cy="0"/>
          <a:chOff x="0" y="0"/>
          <a:chExt cx="0" cy="0"/>
        </a:xfrm>
      </p:grpSpPr>
      <p:sp>
        <p:nvSpPr>
          <p:cNvPr id="25" name="Shape 71"/>
          <p:cNvSpPr>
            <a:spLocks noChangeAspect="1"/>
          </p:cNvSpPr>
          <p:nvPr/>
        </p:nvSpPr>
        <p:spPr>
          <a:xfrm rot="10800000">
            <a:off x="5410800" y="1999899"/>
            <a:ext cx="363600" cy="4571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 name="connsiteX0" fmla="*/ 0 w 394200"/>
              <a:gd name="connsiteY0" fmla="*/ 0 h 0"/>
              <a:gd name="connsiteX1" fmla="*/ 394200 w 394200"/>
              <a:gd name="connsiteY1" fmla="*/ 0 h 0"/>
              <a:gd name="connsiteX2" fmla="*/ 0 w 394200"/>
              <a:gd name="connsiteY2" fmla="*/ 0 h 0"/>
              <a:gd name="connsiteX0" fmla="*/ 0 w 10000"/>
              <a:gd name="connsiteY0" fmla="*/ 0 h 0"/>
              <a:gd name="connsiteX1" fmla="*/ 10000 w 10000"/>
              <a:gd name="connsiteY1" fmla="*/ 0 h 0"/>
              <a:gd name="connsiteX2" fmla="*/ 2746 w 10000"/>
              <a:gd name="connsiteY2" fmla="*/ -4044 h 0"/>
              <a:gd name="connsiteX3" fmla="*/ 0 w 10000"/>
              <a:gd name="connsiteY3" fmla="*/ 0 h 0"/>
              <a:gd name="connsiteX0" fmla="*/ 0 w 10000"/>
              <a:gd name="connsiteY0" fmla="*/ 0 h 0"/>
              <a:gd name="connsiteX1" fmla="*/ 10000 w 10000"/>
              <a:gd name="connsiteY1" fmla="*/ 0 h 0"/>
              <a:gd name="connsiteX2" fmla="*/ 9906 w 10000"/>
              <a:gd name="connsiteY2" fmla="*/ -139700 h 0"/>
              <a:gd name="connsiteX3" fmla="*/ 0 w 10000"/>
              <a:gd name="connsiteY3" fmla="*/ 0 h 0"/>
            </a:gdLst>
            <a:ahLst/>
            <a:cxnLst>
              <a:cxn ang="0">
                <a:pos x="connsiteX0" y="connsiteY0"/>
              </a:cxn>
              <a:cxn ang="0">
                <a:pos x="connsiteX1" y="connsiteY1"/>
              </a:cxn>
              <a:cxn ang="0">
                <a:pos x="connsiteX2" y="connsiteY2"/>
              </a:cxn>
              <a:cxn ang="0">
                <a:pos x="connsiteX3" y="connsiteY3"/>
              </a:cxn>
            </a:cxnLst>
            <a:rect l="l" t="t" r="r" b="b"/>
            <a:pathLst>
              <a:path w="10000">
                <a:moveTo>
                  <a:pt x="0" y="0"/>
                </a:moveTo>
                <a:lnTo>
                  <a:pt x="10000" y="0"/>
                </a:lnTo>
                <a:cubicBezTo>
                  <a:pt x="9969" y="-46567"/>
                  <a:pt x="9937" y="-93133"/>
                  <a:pt x="9906" y="-139700"/>
                </a:cubicBezTo>
                <a:lnTo>
                  <a:pt x="0" y="0"/>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1" name="Shape 71"/>
          <p:cNvSpPr>
            <a:spLocks noChangeAspect="1"/>
          </p:cNvSpPr>
          <p:nvPr/>
        </p:nvSpPr>
        <p:spPr>
          <a:xfrm rot="10800000">
            <a:off x="5998950" y="204109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5999727" y="168109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13" name="Grup 12"/>
          <p:cNvGrpSpPr/>
          <p:nvPr/>
        </p:nvGrpSpPr>
        <p:grpSpPr>
          <a:xfrm>
            <a:off x="0" y="1469289"/>
            <a:ext cx="5411051" cy="3614153"/>
            <a:chOff x="433416" y="1052737"/>
            <a:chExt cx="8280002" cy="3915328"/>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7"/>
              <a:ext cx="8280000" cy="3915328"/>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3416" y="1282198"/>
              <a:ext cx="8279618" cy="39000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Yatay iki bölümlü yazı başlığı ekle</a:t>
            </a:r>
            <a:endParaRPr lang="en-US" dirty="0"/>
          </a:p>
        </p:txBody>
      </p:sp>
      <p:sp>
        <p:nvSpPr>
          <p:cNvPr id="17" name="İçerik Yer Tutucusu 14"/>
          <p:cNvSpPr>
            <a:spLocks noGrp="1"/>
          </p:cNvSpPr>
          <p:nvPr>
            <p:ph sz="quarter" idx="15" hasCustomPrompt="1"/>
          </p:nvPr>
        </p:nvSpPr>
        <p:spPr>
          <a:xfrm>
            <a:off x="383364" y="1681097"/>
            <a:ext cx="4921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6" name="İçerik Yer Tutucusu 6"/>
          <p:cNvSpPr>
            <a:spLocks noGrp="1"/>
          </p:cNvSpPr>
          <p:nvPr>
            <p:ph sz="quarter" idx="14" hasCustomPrompt="1"/>
          </p:nvPr>
        </p:nvSpPr>
        <p:spPr>
          <a:xfrm>
            <a:off x="383365" y="2041095"/>
            <a:ext cx="4920547" cy="3042345"/>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081054" y="5213588"/>
            <a:ext cx="6279311" cy="1527780"/>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grpSp>
        <p:nvGrpSpPr>
          <p:cNvPr id="8" name="Grup 7"/>
          <p:cNvGrpSpPr/>
          <p:nvPr/>
        </p:nvGrpSpPr>
        <p:grpSpPr>
          <a:xfrm>
            <a:off x="6359727" y="1485313"/>
            <a:ext cx="5832271" cy="3615897"/>
            <a:chOff x="433416" y="1052737"/>
            <a:chExt cx="8280001" cy="3900429"/>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7" y="1052737"/>
              <a:ext cx="8280000" cy="3900429"/>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16" y="1281214"/>
              <a:ext cx="8279616" cy="38832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1" name="İçerik Yer Tutucusu 6"/>
          <p:cNvSpPr>
            <a:spLocks noGrp="1"/>
          </p:cNvSpPr>
          <p:nvPr>
            <p:ph sz="quarter" idx="10" hasCustomPrompt="1"/>
          </p:nvPr>
        </p:nvSpPr>
        <p:spPr>
          <a:xfrm>
            <a:off x="6503745" y="2041097"/>
            <a:ext cx="5245976" cy="3042344"/>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İçerik Yer Tutucusu 14"/>
          <p:cNvSpPr>
            <a:spLocks noGrp="1"/>
          </p:cNvSpPr>
          <p:nvPr>
            <p:ph sz="quarter" idx="13" hasCustomPrompt="1"/>
          </p:nvPr>
        </p:nvSpPr>
        <p:spPr>
          <a:xfrm>
            <a:off x="6503744" y="1681097"/>
            <a:ext cx="5245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26" name="Shape 77"/>
          <p:cNvSpPr/>
          <p:nvPr/>
        </p:nvSpPr>
        <p:spPr>
          <a:xfrm flipH="1">
            <a:off x="5399556" y="1681096"/>
            <a:ext cx="360000" cy="360000"/>
          </a:xfrm>
          <a:custGeom>
            <a:avLst/>
            <a:gdLst>
              <a:gd name="connsiteX0" fmla="*/ 0 w 360000"/>
              <a:gd name="connsiteY0" fmla="*/ 306000 h 306000"/>
              <a:gd name="connsiteX1" fmla="*/ 0 w 360000"/>
              <a:gd name="connsiteY1" fmla="*/ 0 h 306000"/>
              <a:gd name="connsiteX2" fmla="*/ 360000 w 360000"/>
              <a:gd name="connsiteY2" fmla="*/ 306000 h 306000"/>
              <a:gd name="connsiteX3" fmla="*/ 0 w 360000"/>
              <a:gd name="connsiteY3" fmla="*/ 306000 h 306000"/>
              <a:gd name="connsiteX0" fmla="*/ 0 w 364524"/>
              <a:gd name="connsiteY0" fmla="*/ 281286 h 281286"/>
              <a:gd name="connsiteX1" fmla="*/ 364524 w 364524"/>
              <a:gd name="connsiteY1" fmla="*/ 0 h 281286"/>
              <a:gd name="connsiteX2" fmla="*/ 360000 w 364524"/>
              <a:gd name="connsiteY2" fmla="*/ 281286 h 281286"/>
              <a:gd name="connsiteX3" fmla="*/ 0 w 364524"/>
              <a:gd name="connsiteY3" fmla="*/ 281286 h 281286"/>
              <a:gd name="connsiteX0" fmla="*/ 0 w 364524"/>
              <a:gd name="connsiteY0" fmla="*/ 278111 h 278111"/>
              <a:gd name="connsiteX1" fmla="*/ 364524 w 364524"/>
              <a:gd name="connsiteY1" fmla="*/ 0 h 278111"/>
              <a:gd name="connsiteX2" fmla="*/ 360000 w 364524"/>
              <a:gd name="connsiteY2" fmla="*/ 278111 h 278111"/>
              <a:gd name="connsiteX3" fmla="*/ 0 w 364524"/>
              <a:gd name="connsiteY3" fmla="*/ 278111 h 278111"/>
              <a:gd name="connsiteX0" fmla="*/ 0 w 361349"/>
              <a:gd name="connsiteY0" fmla="*/ 278111 h 278111"/>
              <a:gd name="connsiteX1" fmla="*/ 361349 w 361349"/>
              <a:gd name="connsiteY1" fmla="*/ 0 h 278111"/>
              <a:gd name="connsiteX2" fmla="*/ 360000 w 361349"/>
              <a:gd name="connsiteY2" fmla="*/ 278111 h 278111"/>
              <a:gd name="connsiteX3" fmla="*/ 0 w 361349"/>
              <a:gd name="connsiteY3" fmla="*/ 278111 h 278111"/>
            </a:gdLst>
            <a:ahLst/>
            <a:cxnLst>
              <a:cxn ang="0">
                <a:pos x="connsiteX0" y="connsiteY0"/>
              </a:cxn>
              <a:cxn ang="0">
                <a:pos x="connsiteX1" y="connsiteY1"/>
              </a:cxn>
              <a:cxn ang="0">
                <a:pos x="connsiteX2" y="connsiteY2"/>
              </a:cxn>
              <a:cxn ang="0">
                <a:pos x="connsiteX3" y="connsiteY3"/>
              </a:cxn>
            </a:cxnLst>
            <a:rect l="l" t="t" r="r" b="b"/>
            <a:pathLst>
              <a:path w="361349" h="278111">
                <a:moveTo>
                  <a:pt x="0" y="278111"/>
                </a:moveTo>
                <a:lnTo>
                  <a:pt x="361349" y="0"/>
                </a:lnTo>
                <a:cubicBezTo>
                  <a:pt x="360899" y="92704"/>
                  <a:pt x="360450" y="185407"/>
                  <a:pt x="360000" y="278111"/>
                </a:cubicBezTo>
                <a:lnTo>
                  <a:pt x="0" y="278111"/>
                </a:lnTo>
                <a:close/>
              </a:path>
            </a:pathLst>
          </a:cu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Tree>
    <p:extLst>
      <p:ext uri="{BB962C8B-B14F-4D97-AF65-F5344CB8AC3E}">
        <p14:creationId xmlns:p14="http://schemas.microsoft.com/office/powerpoint/2010/main" val="185306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7">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xEl>
                                              <p:pRg st="0" end="0"/>
                                            </p:txEl>
                                          </p:spTgt>
                                        </p:tgtEl>
                                        <p:attrNameLst>
                                          <p:attrName>style.visibility</p:attrName>
                                        </p:attrNameLst>
                                      </p:cBhvr>
                                      <p:to>
                                        <p:strVal val="visible"/>
                                      </p:to>
                                    </p:set>
                                    <p:anim calcmode="lin" valueType="num">
                                      <p:cBhvr additive="base">
                                        <p:cTn id="15" dur="500" fill="hold"/>
                                        <p:tgtEl>
                                          <p:spTgt spid="16">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6">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6">
                                            <p:txEl>
                                              <p:pRg st="1" end="1"/>
                                            </p:txEl>
                                          </p:spTgt>
                                        </p:tgtEl>
                                        <p:attrNameLst>
                                          <p:attrName>style.visibility</p:attrName>
                                        </p:attrNameLst>
                                      </p:cBhvr>
                                      <p:to>
                                        <p:strVal val="visible"/>
                                      </p:to>
                                    </p:set>
                                    <p:anim calcmode="lin" valueType="num">
                                      <p:cBhvr additive="base">
                                        <p:cTn id="19" dur="500" fill="hold"/>
                                        <p:tgtEl>
                                          <p:spTgt spid="16">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6">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xEl>
                                              <p:pRg st="2" end="2"/>
                                            </p:txEl>
                                          </p:spTgt>
                                        </p:tgtEl>
                                        <p:attrNameLst>
                                          <p:attrName>style.visibility</p:attrName>
                                        </p:attrNameLst>
                                      </p:cBhvr>
                                      <p:to>
                                        <p:strVal val="visible"/>
                                      </p:to>
                                    </p:set>
                                    <p:anim calcmode="lin" valueType="num">
                                      <p:cBhvr additive="base">
                                        <p:cTn id="23" dur="500" fill="hold"/>
                                        <p:tgtEl>
                                          <p:spTgt spid="16">
                                            <p:txEl>
                                              <p:pRg st="2" end="2"/>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6">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0-#ppt_w/2"/>
                                          </p:val>
                                        </p:tav>
                                        <p:tav tm="100000">
                                          <p:val>
                                            <p:strVal val="#ppt_x"/>
                                          </p:val>
                                        </p:tav>
                                      </p:tavLst>
                                    </p:anim>
                                    <p:anim calcmode="lin" valueType="num">
                                      <p:cBhvr additive="base">
                                        <p:cTn id="28" dur="500" fill="hold"/>
                                        <p:tgtEl>
                                          <p:spTgt spid="2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additive="base">
                                        <p:cTn id="31" dur="500" fill="hold"/>
                                        <p:tgtEl>
                                          <p:spTgt spid="26"/>
                                        </p:tgtEl>
                                        <p:attrNameLst>
                                          <p:attrName>ppt_x</p:attrName>
                                        </p:attrNameLst>
                                      </p:cBhvr>
                                      <p:tavLst>
                                        <p:tav tm="0">
                                          <p:val>
                                            <p:strVal val="0-#ppt_w/2"/>
                                          </p:val>
                                        </p:tav>
                                        <p:tav tm="100000">
                                          <p:val>
                                            <p:strVal val="#ppt_x"/>
                                          </p:val>
                                        </p:tav>
                                      </p:tavLst>
                                    </p:anim>
                                    <p:anim calcmode="lin" valueType="num">
                                      <p:cBhvr additive="base">
                                        <p:cTn id="32" dur="500" fill="hold"/>
                                        <p:tgtEl>
                                          <p:spTgt spid="26"/>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1+#ppt_w/2"/>
                                          </p:val>
                                        </p:tav>
                                        <p:tav tm="100000">
                                          <p:val>
                                            <p:strVal val="#ppt_x"/>
                                          </p:val>
                                        </p:tav>
                                      </p:tavLst>
                                    </p:anim>
                                    <p:anim calcmode="lin" valueType="num">
                                      <p:cBhvr additive="base">
                                        <p:cTn id="36" dur="500" fill="hold"/>
                                        <p:tgtEl>
                                          <p:spTgt spid="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anim calcmode="lin" valueType="num">
                                      <p:cBhvr additive="base">
                                        <p:cTn id="39"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11">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1">
                                            <p:txEl>
                                              <p:pRg st="1" end="1"/>
                                            </p:txEl>
                                          </p:spTgt>
                                        </p:tgtEl>
                                        <p:attrNameLst>
                                          <p:attrName>style.visibility</p:attrName>
                                        </p:attrNameLst>
                                      </p:cBhvr>
                                      <p:to>
                                        <p:strVal val="visible"/>
                                      </p:to>
                                    </p:set>
                                    <p:anim calcmode="lin" valueType="num">
                                      <p:cBhvr additive="base">
                                        <p:cTn id="43"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11">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11">
                                            <p:txEl>
                                              <p:pRg st="2" end="2"/>
                                            </p:txEl>
                                          </p:spTgt>
                                        </p:tgtEl>
                                        <p:attrNameLst>
                                          <p:attrName>style.visibility</p:attrName>
                                        </p:attrNameLst>
                                      </p:cBhvr>
                                      <p:to>
                                        <p:strVal val="visible"/>
                                      </p:to>
                                    </p:set>
                                    <p:anim calcmode="lin" valueType="num">
                                      <p:cBhvr additive="base">
                                        <p:cTn id="47"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11">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2">
                                            <p:txEl>
                                              <p:pRg st="0" end="0"/>
                                            </p:txEl>
                                          </p:spTgt>
                                        </p:tgtEl>
                                        <p:attrNameLst>
                                          <p:attrName>style.visibility</p:attrName>
                                        </p:attrNameLst>
                                      </p:cBhvr>
                                      <p:to>
                                        <p:strVal val="visible"/>
                                      </p:to>
                                    </p:set>
                                    <p:anim calcmode="lin" valueType="num">
                                      <p:cBhvr additive="base">
                                        <p:cTn id="5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12">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fill="hold"/>
                                        <p:tgtEl>
                                          <p:spTgt spid="21"/>
                                        </p:tgtEl>
                                        <p:attrNameLst>
                                          <p:attrName>ppt_x</p:attrName>
                                        </p:attrNameLst>
                                      </p:cBhvr>
                                      <p:tavLst>
                                        <p:tav tm="0">
                                          <p:val>
                                            <p:strVal val="1+#ppt_w/2"/>
                                          </p:val>
                                        </p:tav>
                                        <p:tav tm="100000">
                                          <p:val>
                                            <p:strVal val="#ppt_x"/>
                                          </p:val>
                                        </p:tav>
                                      </p:tavLst>
                                    </p:anim>
                                    <p:anim calcmode="lin" valueType="num">
                                      <p:cBhvr additive="base">
                                        <p:cTn id="56" dur="500" fill="hold"/>
                                        <p:tgtEl>
                                          <p:spTgt spid="21"/>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500" fill="hold"/>
                                        <p:tgtEl>
                                          <p:spTgt spid="22"/>
                                        </p:tgtEl>
                                        <p:attrNameLst>
                                          <p:attrName>ppt_x</p:attrName>
                                        </p:attrNameLst>
                                      </p:cBhvr>
                                      <p:tavLst>
                                        <p:tav tm="0">
                                          <p:val>
                                            <p:strVal val="1+#ppt_w/2"/>
                                          </p:val>
                                        </p:tav>
                                        <p:tav tm="100000">
                                          <p:val>
                                            <p:strVal val="#ppt_x"/>
                                          </p:val>
                                        </p:tav>
                                      </p:tavLst>
                                    </p:anim>
                                    <p:anim calcmode="lin" valueType="num">
                                      <p:cBhvr additive="base">
                                        <p:cTn id="60"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1" grpId="0" animBg="1"/>
      <p:bldP spid="22" grpId="0" animBg="1"/>
      <p:bldP spid="17" grpId="0" build="p">
        <p:tmplLst>
          <p:tmpl lvl="1">
            <p:tnLst>
              <p:par>
                <p:cTn presetID="2" presetClass="entr" presetSubtype="8"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0-#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16" grpId="0" build="p">
        <p:tmplLst>
          <p:tmpl lvl="1">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26"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ikey İki Bölümlü Yazı İçeren">
    <p:spTree>
      <p:nvGrpSpPr>
        <p:cNvPr id="1" name=""/>
        <p:cNvGrpSpPr/>
        <p:nvPr/>
      </p:nvGrpSpPr>
      <p:grpSpPr>
        <a:xfrm>
          <a:off x="0" y="0"/>
          <a:ext cx="0" cy="0"/>
          <a:chOff x="0" y="0"/>
          <a:chExt cx="0" cy="0"/>
        </a:xfrm>
      </p:grpSpPr>
      <p:sp>
        <p:nvSpPr>
          <p:cNvPr id="21" name="Shape 71"/>
          <p:cNvSpPr>
            <a:spLocks noChangeAspect="1"/>
          </p:cNvSpPr>
          <p:nvPr/>
        </p:nvSpPr>
        <p:spPr>
          <a:xfrm rot="10800000">
            <a:off x="332600" y="189560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336583" y="1530734"/>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8" name="Shape 71"/>
          <p:cNvSpPr>
            <a:spLocks noChangeAspect="1"/>
          </p:cNvSpPr>
          <p:nvPr/>
        </p:nvSpPr>
        <p:spPr>
          <a:xfrm rot="10800000">
            <a:off x="332601" y="4334133"/>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9" name="Shape 77"/>
          <p:cNvSpPr/>
          <p:nvPr/>
        </p:nvSpPr>
        <p:spPr>
          <a:xfrm flipH="1">
            <a:off x="336572" y="3974133"/>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Dikey iki bölümlü yazı başlığı ekle</a:t>
            </a:r>
            <a:endParaRPr lang="en-US" dirty="0"/>
          </a:p>
        </p:txBody>
      </p:sp>
      <p:grpSp>
        <p:nvGrpSpPr>
          <p:cNvPr id="13" name="Grup 12"/>
          <p:cNvGrpSpPr/>
          <p:nvPr/>
        </p:nvGrpSpPr>
        <p:grpSpPr>
          <a:xfrm>
            <a:off x="696583" y="1444972"/>
            <a:ext cx="11495419" cy="2246005"/>
            <a:chOff x="432201" y="1052733"/>
            <a:chExt cx="8769238" cy="2823213"/>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3"/>
              <a:ext cx="8768021" cy="2823213"/>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2201" y="1160538"/>
              <a:ext cx="8768766" cy="45251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6" name="İçerik Yer Tutucusu 6"/>
          <p:cNvSpPr>
            <a:spLocks noGrp="1"/>
          </p:cNvSpPr>
          <p:nvPr>
            <p:ph sz="quarter" idx="14" hasCustomPrompt="1"/>
          </p:nvPr>
        </p:nvSpPr>
        <p:spPr>
          <a:xfrm>
            <a:off x="768593" y="1901409"/>
            <a:ext cx="10585177" cy="178956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7" name="İçerik Yer Tutucusu 14"/>
          <p:cNvSpPr>
            <a:spLocks noGrp="1"/>
          </p:cNvSpPr>
          <p:nvPr>
            <p:ph sz="quarter" idx="15" hasCustomPrompt="1"/>
          </p:nvPr>
        </p:nvSpPr>
        <p:spPr>
          <a:xfrm>
            <a:off x="768592" y="1530734"/>
            <a:ext cx="10584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grpSp>
        <p:nvGrpSpPr>
          <p:cNvPr id="23" name="Grup 22"/>
          <p:cNvGrpSpPr/>
          <p:nvPr/>
        </p:nvGrpSpPr>
        <p:grpSpPr>
          <a:xfrm>
            <a:off x="696581" y="3848743"/>
            <a:ext cx="11495419" cy="2244553"/>
            <a:chOff x="432201" y="1052736"/>
            <a:chExt cx="8769237" cy="2823210"/>
          </a:xfrm>
          <a:effectLst>
            <a:outerShdw blurRad="50800" dist="76200" dir="2700000" algn="tl" rotWithShape="0">
              <a:prstClr val="black">
                <a:alpha val="40000"/>
              </a:prstClr>
            </a:outerShdw>
          </a:effectLst>
        </p:grpSpPr>
        <p:sp>
          <p:nvSpPr>
            <p:cNvPr id="24" name="_color1" descr="© INSCALE GmbH, 26.05.2010&#10;http://www.presentationload.com/"/>
            <p:cNvSpPr>
              <a:spLocks noChangeArrowheads="1"/>
            </p:cNvSpPr>
            <p:nvPr/>
          </p:nvSpPr>
          <p:spPr bwMode="gray">
            <a:xfrm>
              <a:off x="433417" y="1052736"/>
              <a:ext cx="8768021" cy="28232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25" name="_color1" descr="© INSCALE GmbH, 26.05.2010&#10;http://www.presentationload.com/"/>
            <p:cNvSpPr>
              <a:spLocks noChangeArrowheads="1"/>
            </p:cNvSpPr>
            <p:nvPr/>
          </p:nvSpPr>
          <p:spPr bwMode="gray">
            <a:xfrm>
              <a:off x="432201" y="1216581"/>
              <a:ext cx="8768765" cy="45281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6" name="İçerik Yer Tutucusu 6"/>
          <p:cNvSpPr>
            <a:spLocks noGrp="1"/>
          </p:cNvSpPr>
          <p:nvPr>
            <p:ph sz="quarter" idx="16" hasCustomPrompt="1"/>
          </p:nvPr>
        </p:nvSpPr>
        <p:spPr>
          <a:xfrm>
            <a:off x="768593" y="4343878"/>
            <a:ext cx="10585177" cy="174941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27" name="İçerik Yer Tutucusu 14"/>
          <p:cNvSpPr>
            <a:spLocks noGrp="1"/>
          </p:cNvSpPr>
          <p:nvPr>
            <p:ph sz="quarter" idx="17" hasCustomPrompt="1"/>
          </p:nvPr>
        </p:nvSpPr>
        <p:spPr>
          <a:xfrm>
            <a:off x="768591" y="3979006"/>
            <a:ext cx="10584000" cy="360000"/>
          </a:xfrm>
          <a:effectLst/>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Tree>
    <p:extLst>
      <p:ext uri="{BB962C8B-B14F-4D97-AF65-F5344CB8AC3E}">
        <p14:creationId xmlns:p14="http://schemas.microsoft.com/office/powerpoint/2010/main" val="269756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anim calcmode="lin" valueType="num">
                                      <p:cBhvr additive="base">
                                        <p:cTn id="11"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6">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6">
                                            <p:txEl>
                                              <p:pRg st="1" end="1"/>
                                            </p:txEl>
                                          </p:spTgt>
                                        </p:tgtEl>
                                        <p:attrNameLst>
                                          <p:attrName>style.visibility</p:attrName>
                                        </p:attrNameLst>
                                      </p:cBhvr>
                                      <p:to>
                                        <p:strVal val="visible"/>
                                      </p:to>
                                    </p:set>
                                    <p:anim calcmode="lin" valueType="num">
                                      <p:cBhvr additive="base">
                                        <p:cTn id="15" dur="500" fill="hold"/>
                                        <p:tgtEl>
                                          <p:spTgt spid="16">
                                            <p:txEl>
                                              <p:pRg st="1" end="1"/>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6">
                                            <p:txEl>
                                              <p:pRg st="1" end="1"/>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6">
                                            <p:txEl>
                                              <p:pRg st="2" end="2"/>
                                            </p:txEl>
                                          </p:spTgt>
                                        </p:tgtEl>
                                        <p:attrNameLst>
                                          <p:attrName>style.visibility</p:attrName>
                                        </p:attrNameLst>
                                      </p:cBhvr>
                                      <p:to>
                                        <p:strVal val="visible"/>
                                      </p:to>
                                    </p:set>
                                    <p:anim calcmode="lin" valueType="num">
                                      <p:cBhvr additive="base">
                                        <p:cTn id="19" dur="500" fill="hold"/>
                                        <p:tgtEl>
                                          <p:spTgt spid="16">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6">
                                            <p:txEl>
                                              <p:pRg st="2" end="2"/>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 calcmode="lin" valueType="num">
                                      <p:cBhvr additive="base">
                                        <p:cTn id="23"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7">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500" fill="hold"/>
                                        <p:tgtEl>
                                          <p:spTgt spid="23"/>
                                        </p:tgtEl>
                                        <p:attrNameLst>
                                          <p:attrName>ppt_x</p:attrName>
                                        </p:attrNameLst>
                                      </p:cBhvr>
                                      <p:tavLst>
                                        <p:tav tm="0">
                                          <p:val>
                                            <p:strVal val="1+#ppt_w/2"/>
                                          </p:val>
                                        </p:tav>
                                        <p:tav tm="100000">
                                          <p:val>
                                            <p:strVal val="#ppt_x"/>
                                          </p:val>
                                        </p:tav>
                                      </p:tavLst>
                                    </p:anim>
                                    <p:anim calcmode="lin" valueType="num">
                                      <p:cBhvr additive="base">
                                        <p:cTn id="36" dur="500" fill="hold"/>
                                        <p:tgtEl>
                                          <p:spTgt spid="23"/>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 calcmode="lin" valueType="num">
                                      <p:cBhvr additive="base">
                                        <p:cTn id="39"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26">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26">
                                            <p:txEl>
                                              <p:pRg st="1" end="1"/>
                                            </p:txEl>
                                          </p:spTgt>
                                        </p:tgtEl>
                                        <p:attrNameLst>
                                          <p:attrName>style.visibility</p:attrName>
                                        </p:attrNameLst>
                                      </p:cBhvr>
                                      <p:to>
                                        <p:strVal val="visible"/>
                                      </p:to>
                                    </p:set>
                                    <p:anim calcmode="lin" valueType="num">
                                      <p:cBhvr additive="base">
                                        <p:cTn id="43" dur="500" fill="hold"/>
                                        <p:tgtEl>
                                          <p:spTgt spid="26">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6">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26">
                                            <p:txEl>
                                              <p:pRg st="2" end="2"/>
                                            </p:txEl>
                                          </p:spTgt>
                                        </p:tgtEl>
                                        <p:attrNameLst>
                                          <p:attrName>style.visibility</p:attrName>
                                        </p:attrNameLst>
                                      </p:cBhvr>
                                      <p:to>
                                        <p:strVal val="visible"/>
                                      </p:to>
                                    </p:set>
                                    <p:anim calcmode="lin" valueType="num">
                                      <p:cBhvr additive="base">
                                        <p:cTn id="47" dur="500" fill="hold"/>
                                        <p:tgtEl>
                                          <p:spTgt spid="26">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26">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27">
                                            <p:txEl>
                                              <p:pRg st="0" end="0"/>
                                            </p:txEl>
                                          </p:spTgt>
                                        </p:tgtEl>
                                        <p:attrNameLst>
                                          <p:attrName>style.visibility</p:attrName>
                                        </p:attrNameLst>
                                      </p:cBhvr>
                                      <p:to>
                                        <p:strVal val="visible"/>
                                      </p:to>
                                    </p:set>
                                    <p:anim calcmode="lin" valueType="num">
                                      <p:cBhvr additive="base">
                                        <p:cTn id="51"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27">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1+#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1+#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8" grpId="0" animBg="1"/>
      <p:bldP spid="29"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7" grpId="0" build="p">
        <p:tmplLst>
          <p:tmpl lvl="1">
            <p:tnLst>
              <p:par>
                <p:cTn presetID="2" presetClass="entr" presetSubtype="2"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7" grpId="0" build="p">
        <p:tmplLst>
          <p:tmpl lvl="1">
            <p:tnLst>
              <p:par>
                <p:cTn presetID="2" presetClass="entr" presetSubtype="2" fill="hold" nodeType="with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Tree>
    <p:extLst>
      <p:ext uri="{BB962C8B-B14F-4D97-AF65-F5344CB8AC3E}">
        <p14:creationId xmlns:p14="http://schemas.microsoft.com/office/powerpoint/2010/main" val="28541437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Yalnızca Başlık">
    <p:spTree>
      <p:nvGrpSpPr>
        <p:cNvPr id="1" name=""/>
        <p:cNvGrpSpPr/>
        <p:nvPr/>
      </p:nvGrpSpPr>
      <p:grpSpPr>
        <a:xfrm>
          <a:off x="0" y="0"/>
          <a:ext cx="0" cy="0"/>
          <a:chOff x="0" y="0"/>
          <a:chExt cx="0" cy="0"/>
        </a:xfrm>
      </p:grpSpPr>
      <p:sp>
        <p:nvSpPr>
          <p:cNvPr id="2" name="1 Başlık" title="Header"/>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
        <p:nvSpPr>
          <p:cNvPr id="10" name="Shape 63"/>
          <p:cNvSpPr/>
          <p:nvPr/>
        </p:nvSpPr>
        <p:spPr>
          <a:xfrm rot="10800000">
            <a:off x="6096040" y="1152708"/>
            <a:ext cx="432008" cy="116052"/>
          </a:xfrm>
          <a:prstGeom prst="triangle">
            <a:avLst>
              <a:gd name="adj" fmla="val 25906"/>
            </a:avLst>
          </a:prstGeom>
          <a:solidFill>
            <a:srgbClr val="D26F00"/>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6" name="Right Triangle 5"/>
          <p:cNvSpPr/>
          <p:nvPr/>
        </p:nvSpPr>
        <p:spPr>
          <a:xfrm rot="16200000">
            <a:off x="6366030" y="559760"/>
            <a:ext cx="720080" cy="828092"/>
          </a:xfrm>
          <a:prstGeom prst="rtTriangle">
            <a:avLst/>
          </a:prstGeom>
          <a:solidFill>
            <a:srgbClr val="D9D9D9"/>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
        <p:nvSpPr>
          <p:cNvPr id="8" name="_color1" descr="© INSCALE GmbH, 26.05.2010&#10;http://www.presentationload.com/"/>
          <p:cNvSpPr>
            <a:spLocks noChangeArrowheads="1"/>
          </p:cNvSpPr>
          <p:nvPr/>
        </p:nvSpPr>
        <p:spPr bwMode="gray">
          <a:xfrm>
            <a:off x="7140116" y="613766"/>
            <a:ext cx="5051884" cy="720080"/>
          </a:xfrm>
          <a:prstGeom prst="rect">
            <a:avLst/>
          </a:prstGeom>
          <a:solidFill>
            <a:srgbClr val="D9D9D9"/>
          </a:solidFill>
          <a:ln w="12700">
            <a:noFill/>
            <a:miter lim="800000"/>
            <a:headEnd/>
            <a:tailEnd/>
          </a:ln>
          <a:effectLst>
            <a:outerShdw blurRad="50800" dist="76200" dir="2700000" algn="tl" rotWithShape="0">
              <a:prstClr val="black">
                <a:alpha val="40000"/>
              </a:prstClr>
            </a:outerShdw>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7" name="Shape 77"/>
          <p:cNvSpPr/>
          <p:nvPr/>
        </p:nvSpPr>
        <p:spPr>
          <a:xfrm flipH="1">
            <a:off x="6096040" y="783379"/>
            <a:ext cx="360000" cy="369332"/>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5" name="TextBox 4"/>
          <p:cNvSpPr txBox="1"/>
          <p:nvPr/>
        </p:nvSpPr>
        <p:spPr>
          <a:xfrm>
            <a:off x="6456040" y="783379"/>
            <a:ext cx="5735960" cy="369332"/>
          </a:xfrm>
          <a:prstGeom prst="rect">
            <a:avLst/>
          </a:prstGeom>
          <a:solidFill>
            <a:srgbClr val="FF9801"/>
          </a:solidFill>
          <a:effectLst>
            <a:outerShdw blurRad="50800" dist="76200" dir="2700000" algn="tl" rotWithShape="0">
              <a:prstClr val="black">
                <a:alpha val="40000"/>
              </a:prstClr>
            </a:outerShdw>
          </a:effectLst>
        </p:spPr>
        <p:txBody>
          <a:bodyPr wrap="square" rtlCol="0">
            <a:spAutoFit/>
          </a:bodyPr>
          <a:lstStyle/>
          <a:p>
            <a:pPr algn="ctr"/>
            <a:endParaRPr lang="en-GB" b="1">
              <a:solidFill>
                <a:schemeClr val="bg1"/>
              </a:solidFill>
            </a:endParaRPr>
          </a:p>
        </p:txBody>
      </p:sp>
      <p:sp>
        <p:nvSpPr>
          <p:cNvPr id="16" name="İçerik Yer Tutucusu 14"/>
          <p:cNvSpPr>
            <a:spLocks noGrp="1"/>
          </p:cNvSpPr>
          <p:nvPr>
            <p:ph sz="quarter" idx="17" hasCustomPrompt="1"/>
          </p:nvPr>
        </p:nvSpPr>
        <p:spPr>
          <a:xfrm>
            <a:off x="6960096" y="783379"/>
            <a:ext cx="5032460" cy="360000"/>
          </a:xfrm>
          <a:effectLst/>
        </p:spPr>
        <p:txBody>
          <a:bodyPr anchor="ctr">
            <a:noAutofit/>
          </a:bodyPr>
          <a:lstStyle>
            <a:lvl1pPr marL="0" indent="0" algn="ctr">
              <a:buNone/>
              <a:defRPr sz="2000" b="1" baseline="0">
                <a:solidFill>
                  <a:schemeClr val="bg1"/>
                </a:solidFill>
                <a:effectLst>
                  <a:outerShdw blurRad="38100" dist="38100" dir="2700000" algn="tl">
                    <a:srgbClr val="000000">
                      <a:alpha val="43137"/>
                    </a:srgbClr>
                  </a:outerShdw>
                </a:effectLst>
                <a:latin typeface="+mn-lt"/>
              </a:defRPr>
            </a:lvl1pPr>
          </a:lstStyle>
          <a:p>
            <a:pPr lvl="0"/>
            <a:r>
              <a:rPr lang="tr-TR" b="1" dirty="0"/>
              <a:t>Alt Başlık Ekle</a:t>
            </a:r>
            <a:endParaRPr lang="tr-TR" dirty="0"/>
          </a:p>
        </p:txBody>
      </p:sp>
    </p:spTree>
    <p:extLst>
      <p:ext uri="{BB962C8B-B14F-4D97-AF65-F5344CB8AC3E}">
        <p14:creationId xmlns:p14="http://schemas.microsoft.com/office/powerpoint/2010/main" val="440248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1+#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anim calcmode="lin" valueType="num">
                                      <p:cBhvr additive="base">
                                        <p:cTn id="27"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6" grpId="0" animBg="1"/>
      <p:bldP spid="8" grpId="0" animBg="1"/>
      <p:bldP spid="7" grpId="0" animBg="1"/>
      <p:bldP spid="5"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CC926-0100-284A-ABB1-A616E5E20AF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514958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dirty="0"/>
          </a:p>
        </p:txBody>
      </p:sp>
      <p:sp>
        <p:nvSpPr>
          <p:cNvPr id="3" name="Content Placeholder 2"/>
          <p:cNvSpPr>
            <a:spLocks noGrp="1"/>
          </p:cNvSpPr>
          <p:nvPr>
            <p:ph idx="1"/>
          </p:nvPr>
        </p:nvSpPr>
        <p:spPr>
          <a:xfrm>
            <a:off x="952535" y="1412776"/>
            <a:ext cx="10286933" cy="4680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dirty="0"/>
          </a:p>
        </p:txBody>
      </p:sp>
    </p:spTree>
    <p:extLst>
      <p:ext uri="{BB962C8B-B14F-4D97-AF65-F5344CB8AC3E}">
        <p14:creationId xmlns:p14="http://schemas.microsoft.com/office/powerpoint/2010/main" val="4715969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Kapa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5F7109-AD5B-E14A-B7FD-514ADCC0685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654"/>
            <a:ext cx="12192000" cy="6854692"/>
          </a:xfrm>
          <a:prstGeom prst="rect">
            <a:avLst/>
          </a:prstGeom>
        </p:spPr>
      </p:pic>
      <p:sp>
        <p:nvSpPr>
          <p:cNvPr id="3" name="2 Alt Başlık"/>
          <p:cNvSpPr>
            <a:spLocks noGrp="1"/>
          </p:cNvSpPr>
          <p:nvPr>
            <p:ph type="subTitle" idx="1" hasCustomPrompt="1"/>
          </p:nvPr>
        </p:nvSpPr>
        <p:spPr>
          <a:xfrm>
            <a:off x="-1653" y="5992250"/>
            <a:ext cx="4392487" cy="864096"/>
          </a:xfrm>
          <a:effectLst/>
        </p:spPr>
        <p:txBody>
          <a:bodyPr anchor="ctr">
            <a:normAutofit/>
          </a:bodyPr>
          <a:lstStyle>
            <a:lvl1pPr marL="0" indent="0" algn="ctr">
              <a:buNone/>
              <a:defRPr sz="2400">
                <a:solidFill>
                  <a:schemeClr val="bg1">
                    <a:lumMod val="95000"/>
                  </a:schemeClr>
                </a:solidFill>
                <a:effectLst>
                  <a:glow rad="101600">
                    <a:srgbClr val="00FF00">
                      <a:alpha val="40000"/>
                    </a:srgbClr>
                  </a:glow>
                </a:effectLst>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Muharrem AYDIN</a:t>
            </a:r>
            <a:br>
              <a:rPr lang="tr-TR" dirty="0"/>
            </a:br>
            <a:r>
              <a:rPr lang="en-GB" dirty="0" err="1"/>
              <a:t>aydin@hackeracademy.uk</a:t>
            </a:r>
            <a:endParaRPr lang="tr-TR" dirty="0"/>
          </a:p>
        </p:txBody>
      </p:sp>
      <p:sp>
        <p:nvSpPr>
          <p:cNvPr id="7" name="2 Alt Başlık"/>
          <p:cNvSpPr txBox="1">
            <a:spLocks/>
          </p:cNvSpPr>
          <p:nvPr/>
        </p:nvSpPr>
        <p:spPr>
          <a:xfrm>
            <a:off x="0" y="2658"/>
            <a:ext cx="5832648" cy="1944216"/>
          </a:xfrm>
          <a:prstGeom prst="rect">
            <a:avLst/>
          </a:prstGeom>
          <a:effectLst/>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ct val="100000"/>
              </a:lnSpc>
            </a:pPr>
            <a:r>
              <a:rPr lang="en-GB" sz="4000" b="1" noProof="0" dirty="0">
                <a:solidFill>
                  <a:srgbClr val="FFFFEC"/>
                </a:solidFill>
                <a:effectLst>
                  <a:glow rad="101600">
                    <a:schemeClr val="accent3">
                      <a:satMod val="175000"/>
                      <a:alpha val="40000"/>
                    </a:schemeClr>
                  </a:glow>
                </a:effectLst>
                <a:latin typeface="+mj-lt"/>
              </a:rPr>
              <a:t>Python For Beginners</a:t>
            </a:r>
          </a:p>
        </p:txBody>
      </p:sp>
    </p:spTree>
    <p:extLst>
      <p:ext uri="{BB962C8B-B14F-4D97-AF65-F5344CB8AC3E}">
        <p14:creationId xmlns:p14="http://schemas.microsoft.com/office/powerpoint/2010/main" val="22271994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Kapa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5F7109-AD5B-E14A-B7FD-514ADCC06858}"/>
              </a:ext>
            </a:extLst>
          </p:cNvPr>
          <p:cNvPicPr>
            <a:picLocks noChangeAspect="1"/>
          </p:cNvPicPr>
          <p:nvPr userDrawn="1"/>
        </p:nvPicPr>
        <p:blipFill>
          <a:blip r:embed="rId2"/>
          <a:stretch>
            <a:fillRect/>
          </a:stretch>
        </p:blipFill>
        <p:spPr>
          <a:xfrm>
            <a:off x="0" y="1654"/>
            <a:ext cx="12192000" cy="6854692"/>
          </a:xfrm>
          <a:prstGeom prst="rect">
            <a:avLst/>
          </a:prstGeom>
        </p:spPr>
      </p:pic>
      <p:sp>
        <p:nvSpPr>
          <p:cNvPr id="7" name="2 Alt Başlık"/>
          <p:cNvSpPr txBox="1">
            <a:spLocks/>
          </p:cNvSpPr>
          <p:nvPr/>
        </p:nvSpPr>
        <p:spPr>
          <a:xfrm>
            <a:off x="-1" y="1654"/>
            <a:ext cx="5337313" cy="1369946"/>
          </a:xfrm>
          <a:prstGeom prst="rect">
            <a:avLst/>
          </a:prstGeom>
          <a:effectLst/>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ct val="100000"/>
              </a:lnSpc>
            </a:pPr>
            <a:r>
              <a:rPr lang="en-GB" sz="4000" b="1" noProof="0" dirty="0">
                <a:solidFill>
                  <a:srgbClr val="FFFFEC"/>
                </a:solidFill>
                <a:effectLst>
                  <a:glow rad="101600">
                    <a:schemeClr val="accent3">
                      <a:satMod val="175000"/>
                      <a:alpha val="40000"/>
                    </a:schemeClr>
                  </a:glow>
                </a:effectLst>
                <a:latin typeface="+mj-lt"/>
              </a:rPr>
              <a:t>Python For Beginners</a:t>
            </a:r>
          </a:p>
        </p:txBody>
      </p:sp>
      <p:sp>
        <p:nvSpPr>
          <p:cNvPr id="6" name="2 Alt Başlık">
            <a:extLst>
              <a:ext uri="{FF2B5EF4-FFF2-40B4-BE49-F238E27FC236}">
                <a16:creationId xmlns:a16="http://schemas.microsoft.com/office/drawing/2014/main" id="{ED1BD6C4-5D08-7C47-95A0-2560259AA594}"/>
              </a:ext>
            </a:extLst>
          </p:cNvPr>
          <p:cNvSpPr txBox="1">
            <a:spLocks/>
          </p:cNvSpPr>
          <p:nvPr userDrawn="1"/>
        </p:nvSpPr>
        <p:spPr>
          <a:xfrm>
            <a:off x="0" y="5985622"/>
            <a:ext cx="4392487" cy="864096"/>
          </a:xfrm>
          <a:prstGeom prst="rect">
            <a:avLst/>
          </a:prstGeom>
          <a:effectLst/>
        </p:spPr>
        <p:txBody>
          <a:bodyPr vert="horz" lIns="91440" tIns="45720" rIns="91440" bIns="45720" rtlCol="0" anchor="ctr">
            <a:normAutofit/>
          </a:bodyPr>
          <a:lstStyle>
            <a:lvl1pPr marL="0" indent="0" algn="ctr" defTabSz="685800" rtl="0" eaLnBrk="1" latinLnBrk="0" hangingPunct="1">
              <a:spcBef>
                <a:spcPct val="20000"/>
              </a:spcBef>
              <a:buClr>
                <a:schemeClr val="accent2">
                  <a:lumMod val="75000"/>
                </a:schemeClr>
              </a:buClr>
              <a:buFont typeface="Wingdings" charset="2"/>
              <a:buNone/>
              <a:defRPr sz="2400" kern="1200">
                <a:solidFill>
                  <a:schemeClr val="bg1">
                    <a:lumMod val="95000"/>
                  </a:schemeClr>
                </a:solidFill>
                <a:effectLst>
                  <a:glow rad="101600">
                    <a:srgbClr val="00FF00">
                      <a:alpha val="40000"/>
                    </a:srgbClr>
                  </a:glow>
                </a:effectLst>
                <a:latin typeface="+mj-lt"/>
                <a:ea typeface="+mn-ea"/>
                <a:cs typeface="+mn-cs"/>
              </a:defRPr>
            </a:lvl1pPr>
            <a:lvl2pPr marL="457200" indent="0" algn="ctr" defTabSz="685800" rtl="0" eaLnBrk="1" latinLnBrk="0" hangingPunct="1">
              <a:spcBef>
                <a:spcPct val="20000"/>
              </a:spcBef>
              <a:buClr>
                <a:schemeClr val="accent2">
                  <a:lumMod val="75000"/>
                </a:schemeClr>
              </a:buClr>
              <a:buFont typeface="Wingdings" charset="2"/>
              <a:buNone/>
              <a:defRPr sz="1800" kern="1200">
                <a:solidFill>
                  <a:schemeClr val="tx1">
                    <a:tint val="75000"/>
                  </a:schemeClr>
                </a:solidFill>
                <a:latin typeface="+mj-lt"/>
                <a:ea typeface="+mn-ea"/>
                <a:cs typeface="+mn-cs"/>
              </a:defRPr>
            </a:lvl2pPr>
            <a:lvl3pPr marL="914400" indent="0" algn="ctr" defTabSz="685800" rtl="0" eaLnBrk="1" latinLnBrk="0" hangingPunct="1">
              <a:spcBef>
                <a:spcPct val="20000"/>
              </a:spcBef>
              <a:buClr>
                <a:schemeClr val="accent2">
                  <a:lumMod val="75000"/>
                </a:schemeClr>
              </a:buClr>
              <a:buFont typeface="Wingdings" charset="2"/>
              <a:buNone/>
              <a:defRPr sz="1500" kern="1200">
                <a:solidFill>
                  <a:schemeClr val="tx1">
                    <a:tint val="75000"/>
                  </a:schemeClr>
                </a:solidFill>
                <a:latin typeface="+mj-lt"/>
                <a:ea typeface="+mn-ea"/>
                <a:cs typeface="+mn-cs"/>
              </a:defRPr>
            </a:lvl3pPr>
            <a:lvl4pPr marL="1371600" indent="0" algn="ctr" defTabSz="685800" rtl="0" eaLnBrk="1" latinLnBrk="0" hangingPunct="1">
              <a:spcBef>
                <a:spcPct val="20000"/>
              </a:spcBef>
              <a:buClr>
                <a:schemeClr val="accent2">
                  <a:lumMod val="75000"/>
                </a:schemeClr>
              </a:buClr>
              <a:buFont typeface="Wingdings" charset="2"/>
              <a:buNone/>
              <a:defRPr sz="1350" kern="1200">
                <a:solidFill>
                  <a:schemeClr val="tx1">
                    <a:tint val="75000"/>
                  </a:schemeClr>
                </a:solidFill>
                <a:latin typeface="+mj-lt"/>
                <a:ea typeface="+mn-ea"/>
                <a:cs typeface="+mn-cs"/>
              </a:defRPr>
            </a:lvl4pPr>
            <a:lvl5pPr marL="1828800" indent="0" algn="ctr" defTabSz="685800" rtl="0" eaLnBrk="1" latinLnBrk="0" hangingPunct="1">
              <a:spcBef>
                <a:spcPct val="20000"/>
              </a:spcBef>
              <a:buClr>
                <a:schemeClr val="accent2">
                  <a:lumMod val="75000"/>
                </a:schemeClr>
              </a:buClr>
              <a:buFont typeface="Wingdings" charset="2"/>
              <a:buNone/>
              <a:defRPr sz="1350" kern="1200">
                <a:solidFill>
                  <a:schemeClr val="tx1">
                    <a:tint val="75000"/>
                  </a:schemeClr>
                </a:solidFill>
                <a:latin typeface="+mj-lt"/>
                <a:ea typeface="+mn-ea"/>
                <a:cs typeface="+mn-cs"/>
              </a:defRPr>
            </a:lvl5pPr>
            <a:lvl6pPr marL="22860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6pPr>
            <a:lvl7pPr marL="27432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7pPr>
            <a:lvl8pPr marL="32004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8pPr>
            <a:lvl9pPr marL="36576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9pPr>
          </a:lstStyle>
          <a:p>
            <a:r>
              <a:rPr lang="en-GB" dirty="0" err="1"/>
              <a:t>Muharrem</a:t>
            </a:r>
            <a:r>
              <a:rPr lang="en-GB" dirty="0"/>
              <a:t> AYDIN</a:t>
            </a:r>
            <a:br>
              <a:rPr lang="tr-TR" dirty="0"/>
            </a:br>
            <a:r>
              <a:rPr lang="en-GB" dirty="0" err="1"/>
              <a:t>aydin@hackeracademy.uk</a:t>
            </a:r>
            <a:endParaRPr lang="tr-TR" dirty="0"/>
          </a:p>
        </p:txBody>
      </p:sp>
    </p:spTree>
    <p:extLst>
      <p:ext uri="{BB962C8B-B14F-4D97-AF65-F5344CB8AC3E}">
        <p14:creationId xmlns:p14="http://schemas.microsoft.com/office/powerpoint/2010/main" val="41405369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3885B-DC68-C343-9139-889BBC498D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0D6DF73-7058-E042-B61C-46E6FB95D1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AAA020B-ED56-1640-8EDA-DDD44C955898}"/>
              </a:ext>
            </a:extLst>
          </p:cNvPr>
          <p:cNvSpPr>
            <a:spLocks noGrp="1"/>
          </p:cNvSpPr>
          <p:nvPr>
            <p:ph type="dt" sz="half" idx="10"/>
          </p:nvPr>
        </p:nvSpPr>
        <p:spPr/>
        <p:txBody>
          <a:bodyPr/>
          <a:lstStyle/>
          <a:p>
            <a:fld id="{68F6D18A-BC2A-1849-B4FD-90C4B9D1148C}" type="datetimeFigureOut">
              <a:rPr lang="en-GB" smtClean="0"/>
              <a:t>31/12/2018</a:t>
            </a:fld>
            <a:endParaRPr lang="en-GB"/>
          </a:p>
        </p:txBody>
      </p:sp>
      <p:sp>
        <p:nvSpPr>
          <p:cNvPr id="5" name="Footer Placeholder 4">
            <a:extLst>
              <a:ext uri="{FF2B5EF4-FFF2-40B4-BE49-F238E27FC236}">
                <a16:creationId xmlns:a16="http://schemas.microsoft.com/office/drawing/2014/main" id="{E4F5D40B-19DF-7944-8010-33ECDE0BD12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1C865B8-10CD-6F4D-8E49-B15A5930F1B7}"/>
              </a:ext>
            </a:extLst>
          </p:cNvPr>
          <p:cNvSpPr>
            <a:spLocks noGrp="1"/>
          </p:cNvSpPr>
          <p:nvPr>
            <p:ph type="sldNum" sz="quarter" idx="12"/>
          </p:nvPr>
        </p:nvSpPr>
        <p:spPr/>
        <p:txBody>
          <a:bodyPr/>
          <a:lstStyle/>
          <a:p>
            <a:fld id="{21D38E45-68C7-AE4F-839B-9C57D8522D68}" type="slidenum">
              <a:rPr lang="en-GB" smtClean="0"/>
              <a:t>‹#›</a:t>
            </a:fld>
            <a:endParaRPr lang="en-GB"/>
          </a:p>
        </p:txBody>
      </p:sp>
    </p:spTree>
    <p:extLst>
      <p:ext uri="{BB962C8B-B14F-4D97-AF65-F5344CB8AC3E}">
        <p14:creationId xmlns:p14="http://schemas.microsoft.com/office/powerpoint/2010/main" val="7890261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9D81C-DB68-DA4E-80AC-0F165BBE8C0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2984EA-11A3-FB48-A277-C1175F5BCB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993ED7-3EDF-044A-BEA1-FE8DA3A5EC24}"/>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5" name="Footer Placeholder 4">
            <a:extLst>
              <a:ext uri="{FF2B5EF4-FFF2-40B4-BE49-F238E27FC236}">
                <a16:creationId xmlns:a16="http://schemas.microsoft.com/office/drawing/2014/main" id="{83875C12-08A4-8846-8701-91D5F33215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4DF83C-C228-304B-8A91-ED56F83AB1B1}"/>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762111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unum İçeriği">
    <p:spTree>
      <p:nvGrpSpPr>
        <p:cNvPr id="1" name=""/>
        <p:cNvGrpSpPr/>
        <p:nvPr/>
      </p:nvGrpSpPr>
      <p:grpSpPr>
        <a:xfrm>
          <a:off x="0" y="0"/>
          <a:ext cx="0" cy="0"/>
          <a:chOff x="0" y="0"/>
          <a:chExt cx="0" cy="0"/>
        </a:xfrm>
      </p:grpSpPr>
      <p:sp>
        <p:nvSpPr>
          <p:cNvPr id="21" name="Metin kutusu 20"/>
          <p:cNvSpPr txBox="1"/>
          <p:nvPr/>
        </p:nvSpPr>
        <p:spPr>
          <a:xfrm>
            <a:off x="119336" y="537139"/>
            <a:ext cx="5304589" cy="461665"/>
          </a:xfrm>
          <a:prstGeom prst="rect">
            <a:avLst/>
          </a:prstGeom>
          <a:noFill/>
        </p:spPr>
        <p:txBody>
          <a:bodyPr wrap="square" rtlCol="0" anchor="ctr">
            <a:spAutoFit/>
          </a:bodyPr>
          <a:lstStyle/>
          <a:p>
            <a:pPr algn="ctr"/>
            <a:r>
              <a:rPr lang="en-GB" sz="2400" b="1" noProof="0" dirty="0">
                <a:solidFill>
                  <a:schemeClr val="bg1"/>
                </a:solidFill>
                <a:effectLst>
                  <a:outerShdw blurRad="38100" dist="38100" dir="2700000" algn="tl">
                    <a:srgbClr val="000000">
                      <a:alpha val="43137"/>
                    </a:srgbClr>
                  </a:outerShdw>
                </a:effectLst>
                <a:latin typeface="Calibri" pitchFamily="34" charset="0"/>
              </a:rPr>
              <a:t>Syllabus</a:t>
            </a:r>
          </a:p>
        </p:txBody>
      </p:sp>
      <p:sp>
        <p:nvSpPr>
          <p:cNvPr id="19" name="Metin Yer Tutucusu 18"/>
          <p:cNvSpPr>
            <a:spLocks noGrp="1"/>
          </p:cNvSpPr>
          <p:nvPr>
            <p:ph type="body" sz="quarter" idx="10" hasCustomPrompt="1"/>
          </p:nvPr>
        </p:nvSpPr>
        <p:spPr>
          <a:xfrm>
            <a:off x="2351583" y="1628800"/>
            <a:ext cx="7584844" cy="3888432"/>
          </a:xfrm>
        </p:spPr>
        <p:txBody>
          <a:bodyPr/>
          <a:lstStyle>
            <a:lvl1pPr>
              <a:defRPr b="0" i="0" baseline="0"/>
            </a:lvl1pPr>
          </a:lstStyle>
          <a:p>
            <a:pPr lvl="0"/>
            <a:r>
              <a:rPr lang="en-GB" noProof="0" dirty="0" err="1"/>
              <a:t>Gündem</a:t>
            </a:r>
            <a:r>
              <a:rPr lang="en-GB" noProof="0" dirty="0"/>
              <a:t> </a:t>
            </a:r>
            <a:r>
              <a:rPr lang="en-GB" noProof="0" dirty="0" err="1"/>
              <a:t>başlıklarını</a:t>
            </a:r>
            <a:r>
              <a:rPr lang="en-GB" noProof="0" dirty="0"/>
              <a:t> </a:t>
            </a:r>
            <a:r>
              <a:rPr lang="en-GB" noProof="0" dirty="0" err="1"/>
              <a:t>bu</a:t>
            </a:r>
            <a:r>
              <a:rPr lang="en-GB" noProof="0" dirty="0"/>
              <a:t> </a:t>
            </a:r>
            <a:r>
              <a:rPr lang="en-GB" noProof="0" dirty="0" err="1"/>
              <a:t>kutuya</a:t>
            </a:r>
            <a:r>
              <a:rPr lang="en-GB" noProof="0" dirty="0"/>
              <a:t> alt </a:t>
            </a:r>
            <a:r>
              <a:rPr lang="en-GB" noProof="0" dirty="0" err="1"/>
              <a:t>alta</a:t>
            </a:r>
            <a:r>
              <a:rPr lang="en-GB" noProof="0" dirty="0"/>
              <a:t> </a:t>
            </a:r>
            <a:r>
              <a:rPr lang="en-GB" noProof="0" dirty="0" err="1"/>
              <a:t>yazın</a:t>
            </a:r>
            <a:br>
              <a:rPr lang="en-GB" noProof="0" dirty="0"/>
            </a:br>
            <a:r>
              <a:rPr lang="en-GB" noProof="0" dirty="0"/>
              <a:t>Bu </a:t>
            </a:r>
            <a:r>
              <a:rPr lang="en-GB" noProof="0" dirty="0" err="1"/>
              <a:t>metin</a:t>
            </a:r>
            <a:r>
              <a:rPr lang="en-GB" noProof="0" dirty="0"/>
              <a:t> </a:t>
            </a:r>
            <a:r>
              <a:rPr lang="en-GB" noProof="0" dirty="0" err="1"/>
              <a:t>kutusunu</a:t>
            </a:r>
            <a:r>
              <a:rPr lang="en-GB" noProof="0" dirty="0"/>
              <a:t> </a:t>
            </a:r>
            <a:r>
              <a:rPr lang="en-GB" noProof="0" dirty="0" err="1"/>
              <a:t>seçerek</a:t>
            </a:r>
            <a:r>
              <a:rPr lang="en-GB" noProof="0" dirty="0"/>
              <a:t> </a:t>
            </a:r>
            <a:r>
              <a:rPr lang="en-GB" noProof="0" dirty="0" err="1"/>
              <a:t>Ribbon’da</a:t>
            </a:r>
            <a:r>
              <a:rPr lang="en-GB" noProof="0" dirty="0"/>
              <a:t> </a:t>
            </a:r>
            <a:r>
              <a:rPr lang="en-GB" noProof="0" dirty="0" err="1"/>
              <a:t>Giriş</a:t>
            </a:r>
            <a:r>
              <a:rPr lang="en-GB" noProof="0" dirty="0"/>
              <a:t> -&gt; </a:t>
            </a:r>
            <a:r>
              <a:rPr lang="en-GB" noProof="0" dirty="0" err="1"/>
              <a:t>SmartArt’a</a:t>
            </a:r>
            <a:r>
              <a:rPr lang="en-GB" noProof="0" dirty="0"/>
              <a:t> </a:t>
            </a:r>
            <a:r>
              <a:rPr lang="en-GB" noProof="0" dirty="0" err="1"/>
              <a:t>Dönüştür</a:t>
            </a:r>
            <a:r>
              <a:rPr lang="en-GB" noProof="0" dirty="0"/>
              <a:t> </a:t>
            </a:r>
            <a:r>
              <a:rPr lang="en-GB" noProof="0" dirty="0" err="1"/>
              <a:t>düğmesine</a:t>
            </a:r>
            <a:r>
              <a:rPr lang="en-GB" noProof="0" dirty="0"/>
              <a:t> </a:t>
            </a:r>
            <a:r>
              <a:rPr lang="en-GB" noProof="0" dirty="0" err="1"/>
              <a:t>tıklayın</a:t>
            </a:r>
            <a:r>
              <a:rPr lang="en-GB" noProof="0" dirty="0"/>
              <a:t>.</a:t>
            </a:r>
            <a:br>
              <a:rPr lang="en-GB" noProof="0" dirty="0"/>
            </a:br>
            <a:r>
              <a:rPr lang="en-GB" noProof="0" dirty="0"/>
              <a:t>Sol </a:t>
            </a:r>
            <a:r>
              <a:rPr lang="en-GB" noProof="0" dirty="0" err="1"/>
              <a:t>üst</a:t>
            </a:r>
            <a:r>
              <a:rPr lang="en-GB" noProof="0" dirty="0"/>
              <a:t> </a:t>
            </a:r>
            <a:r>
              <a:rPr lang="en-GB" noProof="0" dirty="0" err="1"/>
              <a:t>köşede</a:t>
            </a:r>
            <a:r>
              <a:rPr lang="en-GB" noProof="0" dirty="0"/>
              <a:t> </a:t>
            </a:r>
            <a:r>
              <a:rPr lang="en-GB" noProof="0" dirty="0" err="1"/>
              <a:t>yer</a:t>
            </a:r>
            <a:r>
              <a:rPr lang="en-GB" noProof="0" dirty="0"/>
              <a:t> </a:t>
            </a:r>
            <a:r>
              <a:rPr lang="en-GB" noProof="0" dirty="0" err="1"/>
              <a:t>alan</a:t>
            </a:r>
            <a:r>
              <a:rPr lang="en-GB" noProof="0" dirty="0"/>
              <a:t> Vertical Bullet </a:t>
            </a:r>
            <a:r>
              <a:rPr lang="en-GB" noProof="0" dirty="0" err="1"/>
              <a:t>List’i</a:t>
            </a:r>
            <a:r>
              <a:rPr lang="en-GB" noProof="0" dirty="0"/>
              <a:t> </a:t>
            </a:r>
            <a:r>
              <a:rPr lang="en-GB" noProof="0" dirty="0" err="1"/>
              <a:t>seçin</a:t>
            </a:r>
            <a:r>
              <a:rPr lang="en-GB" noProof="0" dirty="0"/>
              <a:t>.</a:t>
            </a:r>
          </a:p>
        </p:txBody>
      </p:sp>
    </p:spTree>
    <p:extLst>
      <p:ext uri="{BB962C8B-B14F-4D97-AF65-F5344CB8AC3E}">
        <p14:creationId xmlns:p14="http://schemas.microsoft.com/office/powerpoint/2010/main" val="18370324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E9EDE-44C2-C944-85D3-4274F1713D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07D61A-DE55-EB42-8092-F09D1DC0D03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617F4C-132D-2046-B589-00F2677D394A}"/>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5" name="Footer Placeholder 4">
            <a:extLst>
              <a:ext uri="{FF2B5EF4-FFF2-40B4-BE49-F238E27FC236}">
                <a16:creationId xmlns:a16="http://schemas.microsoft.com/office/drawing/2014/main" id="{33DAFF4A-91F1-0840-8D6C-2FE2071D63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423BEA-5D52-C947-8701-FEE81B2D1FDD}"/>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12634364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994D8-5FA9-5E49-842E-3507A6E785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F34B57D-20FD-5046-B93A-4C1641CD9E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991B95A-6BEE-A647-AC0E-E0DE01ACDCF7}"/>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5" name="Footer Placeholder 4">
            <a:extLst>
              <a:ext uri="{FF2B5EF4-FFF2-40B4-BE49-F238E27FC236}">
                <a16:creationId xmlns:a16="http://schemas.microsoft.com/office/drawing/2014/main" id="{90A92C31-8691-544C-A3FA-74CCFFD53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2C8301-6953-D649-8038-FC8289B6502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473871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3D431-4E00-B249-8421-0797BDE4B6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E95147-6F15-A04D-9F41-9ED39B3B9D5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D215C9-F8FC-0947-BFCD-81FB36D1594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BBD51F-10FA-704F-B24B-859ECC33DD4B}"/>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6" name="Footer Placeholder 5">
            <a:extLst>
              <a:ext uri="{FF2B5EF4-FFF2-40B4-BE49-F238E27FC236}">
                <a16:creationId xmlns:a16="http://schemas.microsoft.com/office/drawing/2014/main" id="{2703ACA4-323E-F04A-8A7C-E381734898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934D23-7A67-1340-A976-40717F5074BA}"/>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7346301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E58-3AA3-6E4A-9BCC-60967F2821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B58171-19E1-7841-8179-4683B34AC7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0DCE85C-7E80-E743-9375-8622F81F085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BFE405-495D-B24B-A657-B1443430ACA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A360E18-9880-7F40-A47A-DC00F8CC7EF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132386-289D-294F-B3D9-F7DF6E3F416B}"/>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8" name="Footer Placeholder 7">
            <a:extLst>
              <a:ext uri="{FF2B5EF4-FFF2-40B4-BE49-F238E27FC236}">
                <a16:creationId xmlns:a16="http://schemas.microsoft.com/office/drawing/2014/main" id="{482826E4-E7D3-4648-A5BC-92CDF489E7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2F8ECC-A6EC-6749-8535-ED20A1BB2070}"/>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9049964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1CC5E-CC55-8043-A4FD-C4F80651D06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4E077B0-8DB3-6846-AAEA-8992908D0D68}"/>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4" name="Footer Placeholder 3">
            <a:extLst>
              <a:ext uri="{FF2B5EF4-FFF2-40B4-BE49-F238E27FC236}">
                <a16:creationId xmlns:a16="http://schemas.microsoft.com/office/drawing/2014/main" id="{3C9EDF63-D3B2-2748-A2D2-D281E90ED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B9D053-499B-614C-89D9-3A510E20B0A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35987400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E91132-7CCA-5D4D-AFD8-BFC3E63D24FA}"/>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3" name="Footer Placeholder 2">
            <a:extLst>
              <a:ext uri="{FF2B5EF4-FFF2-40B4-BE49-F238E27FC236}">
                <a16:creationId xmlns:a16="http://schemas.microsoft.com/office/drawing/2014/main" id="{2DC0972E-9D67-C544-9E93-438007ACFA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ADA5C3-8DB9-894E-8CBD-E482D8619081}"/>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32583238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DE4D9-26DC-8249-92D3-551FA0B649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9F37E3-F1C8-884A-887E-34899DBC86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4EF643-FB78-754C-B901-17DCD89B08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C3F67DE-2ED6-9545-888B-6A930AD50C62}"/>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6" name="Footer Placeholder 5">
            <a:extLst>
              <a:ext uri="{FF2B5EF4-FFF2-40B4-BE49-F238E27FC236}">
                <a16:creationId xmlns:a16="http://schemas.microsoft.com/office/drawing/2014/main" id="{3CB23DD4-C440-9742-8D6D-C800DA130C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A4710C-7353-B640-8A18-B1638A0A3EF5}"/>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5425089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D591F-46AF-A640-AE11-8230824DA3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A38F9D-C3C0-BF4C-9965-B8FC4AAF84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6A97B9-B140-A248-92BB-0604ACE869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28CC7C-12CC-FA40-A8F6-5A9B1DE68979}"/>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6" name="Footer Placeholder 5">
            <a:extLst>
              <a:ext uri="{FF2B5EF4-FFF2-40B4-BE49-F238E27FC236}">
                <a16:creationId xmlns:a16="http://schemas.microsoft.com/office/drawing/2014/main" id="{9664B9AD-1CC1-8E4E-BCF0-9E274413D3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7577F-2AD5-8849-A7F1-1FBF84C9C231}"/>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3589813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C21CF-81EA-F545-B06B-272EE78A85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382640-2330-C844-B0F6-CF12D9A5485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4C19EC-644D-8F4F-91C1-B66669F2D2C4}"/>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5" name="Footer Placeholder 4">
            <a:extLst>
              <a:ext uri="{FF2B5EF4-FFF2-40B4-BE49-F238E27FC236}">
                <a16:creationId xmlns:a16="http://schemas.microsoft.com/office/drawing/2014/main" id="{063A2871-3933-4148-A891-BC92503F2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92C203-8D4E-C843-8D89-B5CEBAB96287}"/>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16222803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7523176-BE3C-CB4F-A964-265AAF8FE60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0FD874C-8CA3-024C-AA7F-67A0298B5C9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5CA81B-040F-AE4D-878C-376DA6F4AE63}"/>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5" name="Footer Placeholder 4">
            <a:extLst>
              <a:ext uri="{FF2B5EF4-FFF2-40B4-BE49-F238E27FC236}">
                <a16:creationId xmlns:a16="http://schemas.microsoft.com/office/drawing/2014/main" id="{44B5BB6C-2DA7-D544-8E6F-D71E567A8E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410253-6B48-3C41-B80F-FDF49584294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240347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ölüm Başlığı">
    <p:spTree>
      <p:nvGrpSpPr>
        <p:cNvPr id="1" name=""/>
        <p:cNvGrpSpPr/>
        <p:nvPr/>
      </p:nvGrpSpPr>
      <p:grpSpPr>
        <a:xfrm>
          <a:off x="0" y="0"/>
          <a:ext cx="0" cy="0"/>
          <a:chOff x="0" y="0"/>
          <a:chExt cx="0" cy="0"/>
        </a:xfrm>
      </p:grpSpPr>
      <p:sp>
        <p:nvSpPr>
          <p:cNvPr id="3" name="_color1" descr="© INSCALE GmbH, 26.05.2010&#10;http://www.presentationload.com/"/>
          <p:cNvSpPr>
            <a:spLocks noChangeArrowheads="1"/>
          </p:cNvSpPr>
          <p:nvPr/>
        </p:nvSpPr>
        <p:spPr bwMode="gray">
          <a:xfrm>
            <a:off x="2817351" y="2737498"/>
            <a:ext cx="7056511" cy="1502965"/>
          </a:xfrm>
          <a:prstGeom prst="rect">
            <a:avLst/>
          </a:prstGeom>
          <a:solidFill>
            <a:schemeClr val="accent2">
              <a:lumMod val="75000"/>
            </a:schemeClr>
          </a:solidFill>
          <a:ln>
            <a:noFill/>
            <a:headEnd/>
            <a:tailEnd/>
          </a:ln>
          <a:effectLst>
            <a:reflection blurRad="6350" stA="50000" endA="300" endPos="55000" dir="5400000" sy="-100000" algn="bl" rotWithShape="0"/>
          </a:effectLst>
          <a:scene3d>
            <a:camera prst="orthographicFront">
              <a:rot lat="0" lon="0" rev="0"/>
            </a:camera>
            <a:lightRig rig="balanced" dir="t">
              <a:rot lat="0" lon="0" rev="8700000"/>
            </a:lightRig>
          </a:scene3d>
          <a:sp3d/>
        </p:spPr>
        <p:style>
          <a:lnRef idx="1">
            <a:schemeClr val="accent2"/>
          </a:lnRef>
          <a:fillRef idx="3">
            <a:schemeClr val="accent2"/>
          </a:fillRef>
          <a:effectRef idx="2">
            <a:schemeClr val="accent2"/>
          </a:effectRef>
          <a:fontRef idx="minor">
            <a:schemeClr val="lt1"/>
          </a:fontRef>
        </p:style>
        <p:txBody>
          <a:bodyPr lIns="216000" tIns="0" rIns="0" bIns="0" anchor="ctr"/>
          <a:lstStyle/>
          <a:p>
            <a:pPr algn="ctr" defTabSz="601266" eaLnBrk="0" hangingPunct="0">
              <a:spcAft>
                <a:spcPct val="20000"/>
              </a:spcAft>
              <a:defRPr/>
            </a:pPr>
            <a:endParaRPr lang="en-US" sz="1350" b="1" noProof="1">
              <a:solidFill>
                <a:srgbClr val="FFFFFF"/>
              </a:solidFill>
              <a:effectLst>
                <a:outerShdw blurRad="38100" dist="38100" dir="2700000" algn="tl">
                  <a:srgbClr val="000000">
                    <a:alpha val="43137"/>
                  </a:srgbClr>
                </a:outerShdw>
              </a:effectLst>
              <a:cs typeface="Arial" charset="0"/>
            </a:endParaRPr>
          </a:p>
        </p:txBody>
      </p:sp>
      <p:sp>
        <p:nvSpPr>
          <p:cNvPr id="5" name="İçerik Yer Tutucusu 4"/>
          <p:cNvSpPr>
            <a:spLocks noGrp="1"/>
          </p:cNvSpPr>
          <p:nvPr>
            <p:ph sz="quarter" idx="10" hasCustomPrompt="1"/>
          </p:nvPr>
        </p:nvSpPr>
        <p:spPr>
          <a:xfrm>
            <a:off x="3503681" y="3003202"/>
            <a:ext cx="5664663" cy="914400"/>
          </a:xfrm>
          <a:effectLst>
            <a:reflection blurRad="6350" stA="60000" dist="342900" dir="5400000" sy="-100000" algn="bl" rotWithShape="0"/>
          </a:effectLst>
        </p:spPr>
        <p:txBody>
          <a:bodyPr anchor="ctr">
            <a:normAutofit/>
          </a:bodyPr>
          <a:lstStyle>
            <a:lvl1pPr marL="0" indent="0" algn="ctr">
              <a:buNone/>
              <a:defRPr sz="2400" b="1">
                <a:solidFill>
                  <a:schemeClr val="bg1"/>
                </a:solidFill>
              </a:defRPr>
            </a:lvl1pPr>
          </a:lstStyle>
          <a:p>
            <a:pPr lvl="0"/>
            <a:r>
              <a:rPr lang="tr-TR" dirty="0"/>
              <a:t>Bölüm Başlığı Ekle</a:t>
            </a:r>
          </a:p>
        </p:txBody>
      </p:sp>
      <p:sp>
        <p:nvSpPr>
          <p:cNvPr id="2" name="Rectangle 1"/>
          <p:cNvSpPr/>
          <p:nvPr/>
        </p:nvSpPr>
        <p:spPr>
          <a:xfrm>
            <a:off x="0" y="0"/>
            <a:ext cx="6528048" cy="1700808"/>
          </a:xfrm>
          <a:prstGeom prst="rect">
            <a:avLst/>
          </a:prstGeom>
          <a:solidFill>
            <a:schemeClr val="bg1"/>
          </a:solidFill>
          <a:effectLst/>
          <a:scene3d>
            <a:camera prst="orthographicFront">
              <a:rot lat="0" lon="0" rev="0"/>
            </a:camera>
            <a:lightRig rig="threePt" dir="t">
              <a:rot lat="0" lon="0" rev="1200000"/>
            </a:lightRig>
          </a:scene3d>
          <a:sp3d>
            <a:contourClr>
              <a:schemeClr val="bg1"/>
            </a:contourClr>
          </a:sp3d>
        </p:spPr>
        <p:style>
          <a:lnRef idx="0">
            <a:schemeClr val="accent2"/>
          </a:lnRef>
          <a:fillRef idx="3">
            <a:schemeClr val="accent2"/>
          </a:fillRef>
          <a:effectRef idx="3">
            <a:schemeClr val="accent2"/>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Tree>
    <p:extLst>
      <p:ext uri="{BB962C8B-B14F-4D97-AF65-F5344CB8AC3E}">
        <p14:creationId xmlns:p14="http://schemas.microsoft.com/office/powerpoint/2010/main" val="3976302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6F97E-AFD1-394C-B7FA-8C34A2C576C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CAF63C-D8A3-FE45-AC89-B1670EB50826}"/>
              </a:ext>
            </a:extLst>
          </p:cNvPr>
          <p:cNvSpPr>
            <a:spLocks noGrp="1"/>
          </p:cNvSpPr>
          <p:nvPr>
            <p:ph type="dt" sz="half" idx="10"/>
          </p:nvPr>
        </p:nvSpPr>
        <p:spPr/>
        <p:txBody>
          <a:bodyPr/>
          <a:lstStyle/>
          <a:p>
            <a:fld id="{CCECB956-DCE0-3941-B561-7EDAD843B773}" type="datetimeFigureOut">
              <a:rPr lang="en-US" smtClean="0"/>
              <a:t>12/31/2018</a:t>
            </a:fld>
            <a:endParaRPr lang="en-US"/>
          </a:p>
        </p:txBody>
      </p:sp>
      <p:sp>
        <p:nvSpPr>
          <p:cNvPr id="4" name="Footer Placeholder 3">
            <a:extLst>
              <a:ext uri="{FF2B5EF4-FFF2-40B4-BE49-F238E27FC236}">
                <a16:creationId xmlns:a16="http://schemas.microsoft.com/office/drawing/2014/main" id="{5F1F3D2E-9A55-6A4C-92F0-4D23FE5D2F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3E4B6C-92A9-1B43-855A-8DDD1AC07373}"/>
              </a:ext>
            </a:extLst>
          </p:cNvPr>
          <p:cNvSpPr>
            <a:spLocks noGrp="1"/>
          </p:cNvSpPr>
          <p:nvPr>
            <p:ph type="sldNum" sz="quarter" idx="12"/>
          </p:nvPr>
        </p:nvSpPr>
        <p:spPr/>
        <p:txBody>
          <a:bodyPr/>
          <a:lstStyle/>
          <a:p>
            <a:fld id="{D8DB5503-5785-6447-B03B-54D2C0CFBF7F}" type="slidenum">
              <a:rPr lang="en-US" smtClean="0"/>
              <a:t>‹#›</a:t>
            </a:fld>
            <a:endParaRPr lang="en-US"/>
          </a:p>
        </p:txBody>
      </p:sp>
    </p:spTree>
    <p:extLst>
      <p:ext uri="{BB962C8B-B14F-4D97-AF65-F5344CB8AC3E}">
        <p14:creationId xmlns:p14="http://schemas.microsoft.com/office/powerpoint/2010/main" val="371546055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A2F7D-7196-A942-8938-14EC8EDF07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85E6DEC-240E-F646-A340-78D83E0BFB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764718-F83D-934D-9957-F36BD28A8AE7}"/>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5" name="Footer Placeholder 4">
            <a:extLst>
              <a:ext uri="{FF2B5EF4-FFF2-40B4-BE49-F238E27FC236}">
                <a16:creationId xmlns:a16="http://schemas.microsoft.com/office/drawing/2014/main" id="{8F742FE4-61D1-5540-BE98-251DD565BF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61F73E-96D7-644B-A1D9-869A9E2D1E8D}"/>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412196960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13507-4A16-2846-B4A4-CCD040A20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0B5961-1276-1847-99BC-29B5A71BA1E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0B9D42-6B07-E04B-8B67-FADB7F61B252}"/>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5" name="Footer Placeholder 4">
            <a:extLst>
              <a:ext uri="{FF2B5EF4-FFF2-40B4-BE49-F238E27FC236}">
                <a16:creationId xmlns:a16="http://schemas.microsoft.com/office/drawing/2014/main" id="{3A356675-234D-0B48-A426-DBBFA6BF57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E61CD-0323-7445-89E1-E8F538484675}"/>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10695709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A350D-0375-2B4D-922A-56FFF9DE3E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F60729-206E-AE4F-8E5C-7EE990015B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526A19-3DAC-EB46-BE63-C1A134676C20}"/>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5" name="Footer Placeholder 4">
            <a:extLst>
              <a:ext uri="{FF2B5EF4-FFF2-40B4-BE49-F238E27FC236}">
                <a16:creationId xmlns:a16="http://schemas.microsoft.com/office/drawing/2014/main" id="{B1A2DFDA-27EF-4947-BAB7-A09B739A39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D86F2-F54F-434B-8807-CBDB18A3E656}"/>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201202023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CA8D3-515D-EC4E-ABA5-42EDD37883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420D3C-4297-4849-ABFE-08D66D412F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7F032F-295D-5049-A75B-07DFF478293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F0A02A-3218-6243-A784-D75EC636E0EC}"/>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6" name="Footer Placeholder 5">
            <a:extLst>
              <a:ext uri="{FF2B5EF4-FFF2-40B4-BE49-F238E27FC236}">
                <a16:creationId xmlns:a16="http://schemas.microsoft.com/office/drawing/2014/main" id="{CEC2E2B2-DDBE-9246-B8FC-7ED84BE765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D784A9-C91A-D243-929F-A9065E4ECE3B}"/>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272591077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09158-E4FB-614D-9BF3-F3DBC794DB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F5DC6BA-F60C-B04E-9883-89DD75EE0A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57D339E-587E-304B-8405-09BB257FA58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A62C75-0AA5-C443-8F4D-5C44F39552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1FC593F-5D36-B84C-B5FD-AFF2666B046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2BDB4-9A61-FA48-B3A5-1F4D5B67664D}"/>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8" name="Footer Placeholder 7">
            <a:extLst>
              <a:ext uri="{FF2B5EF4-FFF2-40B4-BE49-F238E27FC236}">
                <a16:creationId xmlns:a16="http://schemas.microsoft.com/office/drawing/2014/main" id="{120A62A9-80B9-1740-90E4-97743F5B15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075C85-8F43-AF49-8B84-B8A09745F983}"/>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34611526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42ABB-4E0E-0A4F-B024-EA6E315C437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38EF4D-398C-D347-AE9F-11F0BF806C61}"/>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4" name="Footer Placeholder 3">
            <a:extLst>
              <a:ext uri="{FF2B5EF4-FFF2-40B4-BE49-F238E27FC236}">
                <a16:creationId xmlns:a16="http://schemas.microsoft.com/office/drawing/2014/main" id="{90E14DA1-B8A4-A94A-A426-0C3E381539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733872-00C2-7448-A649-581C1497D442}"/>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76948799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DAA8DC-8D41-6D4F-A9A7-6BDC489163FC}"/>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3" name="Footer Placeholder 2">
            <a:extLst>
              <a:ext uri="{FF2B5EF4-FFF2-40B4-BE49-F238E27FC236}">
                <a16:creationId xmlns:a16="http://schemas.microsoft.com/office/drawing/2014/main" id="{89252B71-739A-194F-8113-057FBDBDB6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2EDB9C-36E6-D04A-838C-DB11DFE4C1C3}"/>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525621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7DD6E-6F68-4746-B512-2CB325863B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DDB71FC-764A-2A47-BFD3-1660BB55D9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61EFB7-43B7-BE4D-B505-4B08CA0F0E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4DDE2C-A8AE-044F-945A-499155A32A20}"/>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6" name="Footer Placeholder 5">
            <a:extLst>
              <a:ext uri="{FF2B5EF4-FFF2-40B4-BE49-F238E27FC236}">
                <a16:creationId xmlns:a16="http://schemas.microsoft.com/office/drawing/2014/main" id="{CA00A706-BBC1-474E-826F-BC3524B63F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D896B3-FD62-214B-B8AA-96526D52B7F9}"/>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19201121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F83B6-1715-4443-9D87-3D9971674C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AA829C-ECF4-B447-A34C-9B06A27A8B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5A3DC0-ACFC-5946-8E49-1488154D93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8FB1457-6A4E-994D-9803-57ECBD2E8E07}"/>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6" name="Footer Placeholder 5">
            <a:extLst>
              <a:ext uri="{FF2B5EF4-FFF2-40B4-BE49-F238E27FC236}">
                <a16:creationId xmlns:a16="http://schemas.microsoft.com/office/drawing/2014/main" id="{5F059C72-7737-F444-85E7-F506BB276C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C102B-9FD2-4F4F-B29B-F0D1ACD10AA5}"/>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121960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ir Alt Başlıklı">
    <p:spTree>
      <p:nvGrpSpPr>
        <p:cNvPr id="1" name=""/>
        <p:cNvGrpSpPr/>
        <p:nvPr/>
      </p:nvGrpSpPr>
      <p:grpSpPr>
        <a:xfrm>
          <a:off x="0" y="0"/>
          <a:ext cx="0" cy="0"/>
          <a:chOff x="0" y="0"/>
          <a:chExt cx="0" cy="0"/>
        </a:xfrm>
      </p:grpSpPr>
      <p:sp>
        <p:nvSpPr>
          <p:cNvPr id="11" name="Shape 71"/>
          <p:cNvSpPr>
            <a:spLocks noChangeAspect="1"/>
          </p:cNvSpPr>
          <p:nvPr/>
        </p:nvSpPr>
        <p:spPr>
          <a:xfrm rot="10800000">
            <a:off x="198768" y="2200008"/>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4" name="Shape 77"/>
          <p:cNvSpPr/>
          <p:nvPr/>
        </p:nvSpPr>
        <p:spPr>
          <a:xfrm flipH="1">
            <a:off x="198768" y="184000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2" y="1641913"/>
            <a:ext cx="11627999" cy="2592329"/>
            <a:chOff x="433418" y="1052735"/>
            <a:chExt cx="8281568" cy="280835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2735"/>
              <a:ext cx="8280000" cy="2808354"/>
            </a:xfrm>
            <a:prstGeom prst="rect">
              <a:avLst/>
            </a:prstGeom>
            <a:solidFill>
              <a:srgbClr val="D9D9D9"/>
            </a:solidFill>
            <a:ln w="254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0"/>
              <a:ext cx="8281568" cy="390000"/>
            </a:xfrm>
            <a:prstGeom prst="rect">
              <a:avLst/>
            </a:prstGeom>
            <a:solidFill>
              <a:srgbClr val="FF9801"/>
            </a:solidFill>
            <a:ln w="25400">
              <a:solidFill>
                <a:schemeClr val="accent6">
                  <a:hueOff val="0"/>
                  <a:satOff val="0"/>
                  <a:lumOff val="0"/>
                </a:schemeClr>
              </a:solid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1" baseline="0">
                <a:solidFill>
                  <a:schemeClr val="bg1"/>
                </a:solidFill>
              </a:defRPr>
            </a:lvl1pPr>
          </a:lstStyle>
          <a:p>
            <a:r>
              <a:rPr lang="tr-TR" dirty="0"/>
              <a:t>Bir alt başlıklı sayfa başlığı ekle</a:t>
            </a:r>
          </a:p>
        </p:txBody>
      </p:sp>
      <p:sp>
        <p:nvSpPr>
          <p:cNvPr id="15" name="İçerik Yer Tutucusu 14"/>
          <p:cNvSpPr>
            <a:spLocks noGrp="1"/>
          </p:cNvSpPr>
          <p:nvPr>
            <p:ph sz="quarter" idx="13" hasCustomPrompt="1"/>
          </p:nvPr>
        </p:nvSpPr>
        <p:spPr>
          <a:xfrm>
            <a:off x="695401" y="1840008"/>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8" name="İçerik Yer Tutucusu 6"/>
          <p:cNvSpPr>
            <a:spLocks noGrp="1"/>
          </p:cNvSpPr>
          <p:nvPr>
            <p:ph sz="quarter" idx="10" hasCustomPrompt="1"/>
          </p:nvPr>
        </p:nvSpPr>
        <p:spPr>
          <a:xfrm>
            <a:off x="695401" y="2200008"/>
            <a:ext cx="10801200" cy="2034234"/>
          </a:xfrm>
        </p:spPr>
        <p:txBody>
          <a:bodyPr wrap="square" anchor="ctr">
            <a:normAutofit/>
          </a:bodyPr>
          <a:lstStyle>
            <a:lvl1pPr>
              <a:lnSpc>
                <a:spcPct val="150000"/>
              </a:lnSpc>
              <a:defRPr sz="1800" baseline="0"/>
            </a:lvl1pPr>
            <a:lvl2pPr>
              <a:defRPr sz="1600" baseline="0"/>
            </a:lvl2pPr>
            <a:lvl3pPr>
              <a:defRPr sz="1600" baseline="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Resim Yer Tutucusu 11"/>
          <p:cNvSpPr>
            <a:spLocks noGrp="1"/>
          </p:cNvSpPr>
          <p:nvPr>
            <p:ph type="pic" sz="quarter" idx="11" hasCustomPrompt="1"/>
          </p:nvPr>
        </p:nvSpPr>
        <p:spPr>
          <a:xfrm>
            <a:off x="2735595" y="4868866"/>
            <a:ext cx="2400300" cy="1584325"/>
          </a:xfrm>
        </p:spPr>
        <p:txBody>
          <a:bodyPr anchor="ctr">
            <a:normAutofit/>
          </a:bodyPr>
          <a:lstStyle>
            <a:lvl1pPr marL="0" indent="0" algn="ctr">
              <a:buNone/>
              <a:defRPr sz="1200" baseline="0"/>
            </a:lvl1pPr>
          </a:lstStyle>
          <a:p>
            <a:r>
              <a:rPr lang="tr-TR"/>
              <a:t>Bir geniş resim veya iki küçük resim ekle</a:t>
            </a:r>
          </a:p>
        </p:txBody>
      </p:sp>
      <p:sp>
        <p:nvSpPr>
          <p:cNvPr id="19" name="Resim Yer Tutucusu 11"/>
          <p:cNvSpPr>
            <a:spLocks noGrp="1"/>
          </p:cNvSpPr>
          <p:nvPr>
            <p:ph type="pic" sz="quarter" idx="14" hasCustomPrompt="1"/>
          </p:nvPr>
        </p:nvSpPr>
        <p:spPr>
          <a:xfrm>
            <a:off x="6480043" y="4869163"/>
            <a:ext cx="2400300" cy="1584325"/>
          </a:xfrm>
        </p:spPr>
        <p:txBody>
          <a:bodyPr anchor="ctr">
            <a:normAutofit/>
          </a:bodyPr>
          <a:lstStyle>
            <a:lvl1pPr marL="0" indent="0" algn="ctr">
              <a:buNone/>
              <a:defRPr sz="1200" baseline="0"/>
            </a:lvl1pPr>
          </a:lstStyle>
          <a:p>
            <a:r>
              <a:rPr lang="tr-TR"/>
              <a:t>Bir geniş resim veya iki küçük resim ekle</a:t>
            </a:r>
          </a:p>
        </p:txBody>
      </p:sp>
    </p:spTree>
    <p:extLst>
      <p:ext uri="{BB962C8B-B14F-4D97-AF65-F5344CB8AC3E}">
        <p14:creationId xmlns:p14="http://schemas.microsoft.com/office/powerpoint/2010/main" val="3022848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anim calcmode="lin" valueType="num">
                                      <p:cBhvr additive="base">
                                        <p:cTn id="19"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5">
                                            <p:txEl>
                                              <p:pRg st="0" end="0"/>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8">
                                            <p:txEl>
                                              <p:pRg st="0" end="0"/>
                                            </p:txEl>
                                          </p:spTgt>
                                        </p:tgtEl>
                                        <p:attrNameLst>
                                          <p:attrName>style.visibility</p:attrName>
                                        </p:attrNameLst>
                                      </p:cBhvr>
                                      <p:to>
                                        <p:strVal val="visible"/>
                                      </p:to>
                                    </p:set>
                                    <p:anim calcmode="lin" valueType="num">
                                      <p:cBhvr additive="base">
                                        <p:cTn id="23"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8">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8">
                                            <p:txEl>
                                              <p:pRg st="1" end="1"/>
                                            </p:txEl>
                                          </p:spTgt>
                                        </p:tgtEl>
                                        <p:attrNameLst>
                                          <p:attrName>style.visibility</p:attrName>
                                        </p:attrNameLst>
                                      </p:cBhvr>
                                      <p:to>
                                        <p:strVal val="visible"/>
                                      </p:to>
                                    </p:set>
                                    <p:anim calcmode="lin" valueType="num">
                                      <p:cBhvr additive="base">
                                        <p:cTn id="27" dur="500" fill="hold"/>
                                        <p:tgtEl>
                                          <p:spTgt spid="18">
                                            <p:txEl>
                                              <p:pRg st="1" end="1"/>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8">
                                            <p:txEl>
                                              <p:pRg st="1" end="1"/>
                                            </p:txEl>
                                          </p:spTgt>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ppt_y"/>
                                          </p:val>
                                        </p:tav>
                                        <p:tav tm="100000">
                                          <p:val>
                                            <p:strVal val="#ppt_y"/>
                                          </p:val>
                                        </p:tav>
                                      </p:tavLst>
                                    </p:anim>
                                  </p:childTnLst>
                                </p:cTn>
                              </p:par>
                              <p:par>
                                <p:cTn id="33" presetID="2" presetClass="entr" presetSubtype="2" fill="hold" grpId="1"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1+#ppt_w/2"/>
                                          </p:val>
                                        </p:tav>
                                        <p:tav tm="100000">
                                          <p:val>
                                            <p:strVal val="#ppt_x"/>
                                          </p:val>
                                        </p:tav>
                                      </p:tavLst>
                                    </p:anim>
                                    <p:anim calcmode="lin" valueType="num">
                                      <p:cBhvr additive="base">
                                        <p:cTn id="36" dur="50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2" fill="hold" grpId="1"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1+#ppt_w/2"/>
                                          </p:val>
                                        </p:tav>
                                        <p:tav tm="100000">
                                          <p:val>
                                            <p:strVal val="#ppt_x"/>
                                          </p:val>
                                        </p:tav>
                                      </p:tavLst>
                                    </p:anim>
                                    <p:anim calcmode="lin" valueType="num">
                                      <p:cBhvr additive="base">
                                        <p:cTn id="4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50D11-FF64-5848-A6E0-7F6C8406D3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7A42DC-3C86-114A-86F9-04678132866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44283A-FF7A-8143-8D42-5DB5EDA89224}"/>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5" name="Footer Placeholder 4">
            <a:extLst>
              <a:ext uri="{FF2B5EF4-FFF2-40B4-BE49-F238E27FC236}">
                <a16:creationId xmlns:a16="http://schemas.microsoft.com/office/drawing/2014/main" id="{887424A4-A409-6F44-88DA-0D0F1D1C5E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CAD9EF-1B54-7B49-B120-AE2D7365FFBA}"/>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4098387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65D548-A7EA-FC45-888C-47BD7E4388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21F9F76-4C69-6B4B-8AF0-6022A3BB151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F3B9FB-9AA6-954F-95D2-C8C7D599DDD3}"/>
              </a:ext>
            </a:extLst>
          </p:cNvPr>
          <p:cNvSpPr>
            <a:spLocks noGrp="1"/>
          </p:cNvSpPr>
          <p:nvPr>
            <p:ph type="dt" sz="half" idx="10"/>
          </p:nvPr>
        </p:nvSpPr>
        <p:spPr/>
        <p:txBody>
          <a:bodyPr/>
          <a:lstStyle/>
          <a:p>
            <a:fld id="{851A0330-B976-6C4C-A71F-FFE31F9BBA0E}" type="datetimeFigureOut">
              <a:rPr lang="en-US" smtClean="0"/>
              <a:t>12/31/2018</a:t>
            </a:fld>
            <a:endParaRPr lang="en-US"/>
          </a:p>
        </p:txBody>
      </p:sp>
      <p:sp>
        <p:nvSpPr>
          <p:cNvPr id="5" name="Footer Placeholder 4">
            <a:extLst>
              <a:ext uri="{FF2B5EF4-FFF2-40B4-BE49-F238E27FC236}">
                <a16:creationId xmlns:a16="http://schemas.microsoft.com/office/drawing/2014/main" id="{DB327109-23F0-544F-AFFE-4EBCCF9578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864F2F-D9F3-5F44-A074-4A62D996A987}"/>
              </a:ext>
            </a:extLst>
          </p:cNvPr>
          <p:cNvSpPr>
            <a:spLocks noGrp="1"/>
          </p:cNvSpPr>
          <p:nvPr>
            <p:ph type="sldNum" sz="quarter" idx="12"/>
          </p:nvPr>
        </p:nvSpPr>
        <p:spPr/>
        <p:txBody>
          <a:bodyPr/>
          <a:lstStyle/>
          <a:p>
            <a:fld id="{5BD0B6B5-7812-8642-9033-2103B655B261}" type="slidenum">
              <a:rPr lang="en-US" smtClean="0"/>
              <a:t>‹#›</a:t>
            </a:fld>
            <a:endParaRPr lang="en-US"/>
          </a:p>
        </p:txBody>
      </p:sp>
    </p:spTree>
    <p:extLst>
      <p:ext uri="{BB962C8B-B14F-4D97-AF65-F5344CB8AC3E}">
        <p14:creationId xmlns:p14="http://schemas.microsoft.com/office/powerpoint/2010/main" val="309738301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Kapa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9050319"/>
      </p:ext>
    </p:extLst>
  </p:cSld>
  <p:clrMapOvr>
    <a:masterClrMapping/>
  </p:clrMapOvr>
  <p:hf hdr="0" ftr="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unum İçeriği">
    <p:spTree>
      <p:nvGrpSpPr>
        <p:cNvPr id="1" name=""/>
        <p:cNvGrpSpPr/>
        <p:nvPr/>
      </p:nvGrpSpPr>
      <p:grpSpPr>
        <a:xfrm>
          <a:off x="0" y="0"/>
          <a:ext cx="0" cy="0"/>
          <a:chOff x="0" y="0"/>
          <a:chExt cx="0" cy="0"/>
        </a:xfrm>
      </p:grpSpPr>
      <p:sp>
        <p:nvSpPr>
          <p:cNvPr id="21" name="Metin kutusu 20"/>
          <p:cNvSpPr txBox="1"/>
          <p:nvPr/>
        </p:nvSpPr>
        <p:spPr>
          <a:xfrm>
            <a:off x="119336" y="537139"/>
            <a:ext cx="5304589" cy="461665"/>
          </a:xfrm>
          <a:prstGeom prst="rect">
            <a:avLst/>
          </a:prstGeom>
          <a:noFill/>
        </p:spPr>
        <p:txBody>
          <a:bodyPr wrap="square" rtlCol="0" anchor="ctr">
            <a:spAutoFit/>
          </a:bodyPr>
          <a:lstStyle/>
          <a:p>
            <a:pPr algn="ctr"/>
            <a:r>
              <a:rPr lang="en-GB" sz="2400" b="1" noProof="0" dirty="0">
                <a:solidFill>
                  <a:schemeClr val="bg1"/>
                </a:solidFill>
                <a:effectLst>
                  <a:outerShdw blurRad="38100" dist="38100" dir="2700000" algn="tl">
                    <a:srgbClr val="000000">
                      <a:alpha val="43137"/>
                    </a:srgbClr>
                  </a:outerShdw>
                </a:effectLst>
                <a:latin typeface="Calibri" pitchFamily="34" charset="0"/>
              </a:rPr>
              <a:t>Syllabus</a:t>
            </a:r>
          </a:p>
        </p:txBody>
      </p:sp>
      <p:sp>
        <p:nvSpPr>
          <p:cNvPr id="19" name="Metin Yer Tutucusu 18"/>
          <p:cNvSpPr>
            <a:spLocks noGrp="1"/>
          </p:cNvSpPr>
          <p:nvPr>
            <p:ph type="body" sz="quarter" idx="10" hasCustomPrompt="1"/>
          </p:nvPr>
        </p:nvSpPr>
        <p:spPr>
          <a:xfrm>
            <a:off x="2351583" y="1628800"/>
            <a:ext cx="7584844" cy="3888432"/>
          </a:xfrm>
        </p:spPr>
        <p:txBody>
          <a:bodyPr/>
          <a:lstStyle>
            <a:lvl1pPr>
              <a:defRPr b="0" i="0" baseline="0"/>
            </a:lvl1pPr>
          </a:lstStyle>
          <a:p>
            <a:pPr lvl="0"/>
            <a:r>
              <a:rPr lang="en-GB" noProof="0" dirty="0" err="1"/>
              <a:t>Gündem</a:t>
            </a:r>
            <a:r>
              <a:rPr lang="en-GB" noProof="0" dirty="0"/>
              <a:t> </a:t>
            </a:r>
            <a:r>
              <a:rPr lang="en-GB" noProof="0" dirty="0" err="1"/>
              <a:t>başlıklarını</a:t>
            </a:r>
            <a:r>
              <a:rPr lang="en-GB" noProof="0" dirty="0"/>
              <a:t> </a:t>
            </a:r>
            <a:r>
              <a:rPr lang="en-GB" noProof="0" dirty="0" err="1"/>
              <a:t>bu</a:t>
            </a:r>
            <a:r>
              <a:rPr lang="en-GB" noProof="0" dirty="0"/>
              <a:t> </a:t>
            </a:r>
            <a:r>
              <a:rPr lang="en-GB" noProof="0" dirty="0" err="1"/>
              <a:t>kutuya</a:t>
            </a:r>
            <a:r>
              <a:rPr lang="en-GB" noProof="0" dirty="0"/>
              <a:t> alt </a:t>
            </a:r>
            <a:r>
              <a:rPr lang="en-GB" noProof="0" dirty="0" err="1"/>
              <a:t>alta</a:t>
            </a:r>
            <a:r>
              <a:rPr lang="en-GB" noProof="0" dirty="0"/>
              <a:t> </a:t>
            </a:r>
            <a:r>
              <a:rPr lang="en-GB" noProof="0" dirty="0" err="1"/>
              <a:t>yazın</a:t>
            </a:r>
            <a:br>
              <a:rPr lang="en-GB" noProof="0" dirty="0"/>
            </a:br>
            <a:r>
              <a:rPr lang="en-GB" noProof="0" dirty="0"/>
              <a:t>Bu </a:t>
            </a:r>
            <a:r>
              <a:rPr lang="en-GB" noProof="0" dirty="0" err="1"/>
              <a:t>metin</a:t>
            </a:r>
            <a:r>
              <a:rPr lang="en-GB" noProof="0" dirty="0"/>
              <a:t> </a:t>
            </a:r>
            <a:r>
              <a:rPr lang="en-GB" noProof="0" dirty="0" err="1"/>
              <a:t>kutusunu</a:t>
            </a:r>
            <a:r>
              <a:rPr lang="en-GB" noProof="0" dirty="0"/>
              <a:t> </a:t>
            </a:r>
            <a:r>
              <a:rPr lang="en-GB" noProof="0" dirty="0" err="1"/>
              <a:t>seçerek</a:t>
            </a:r>
            <a:r>
              <a:rPr lang="en-GB" noProof="0" dirty="0"/>
              <a:t> </a:t>
            </a:r>
            <a:r>
              <a:rPr lang="en-GB" noProof="0" dirty="0" err="1"/>
              <a:t>Ribbon’da</a:t>
            </a:r>
            <a:r>
              <a:rPr lang="en-GB" noProof="0" dirty="0"/>
              <a:t> </a:t>
            </a:r>
            <a:r>
              <a:rPr lang="en-GB" noProof="0" dirty="0" err="1"/>
              <a:t>Giriş</a:t>
            </a:r>
            <a:r>
              <a:rPr lang="en-GB" noProof="0" dirty="0"/>
              <a:t> -&gt; </a:t>
            </a:r>
            <a:r>
              <a:rPr lang="en-GB" noProof="0" dirty="0" err="1"/>
              <a:t>SmartArt’a</a:t>
            </a:r>
            <a:r>
              <a:rPr lang="en-GB" noProof="0" dirty="0"/>
              <a:t> </a:t>
            </a:r>
            <a:r>
              <a:rPr lang="en-GB" noProof="0" dirty="0" err="1"/>
              <a:t>Dönüştür</a:t>
            </a:r>
            <a:r>
              <a:rPr lang="en-GB" noProof="0" dirty="0"/>
              <a:t> </a:t>
            </a:r>
            <a:r>
              <a:rPr lang="en-GB" noProof="0" dirty="0" err="1"/>
              <a:t>düğmesine</a:t>
            </a:r>
            <a:r>
              <a:rPr lang="en-GB" noProof="0" dirty="0"/>
              <a:t> </a:t>
            </a:r>
            <a:r>
              <a:rPr lang="en-GB" noProof="0" dirty="0" err="1"/>
              <a:t>tıklayın</a:t>
            </a:r>
            <a:r>
              <a:rPr lang="en-GB" noProof="0" dirty="0"/>
              <a:t>.</a:t>
            </a:r>
            <a:br>
              <a:rPr lang="en-GB" noProof="0" dirty="0"/>
            </a:br>
            <a:r>
              <a:rPr lang="en-GB" noProof="0" dirty="0"/>
              <a:t>Sol </a:t>
            </a:r>
            <a:r>
              <a:rPr lang="en-GB" noProof="0" dirty="0" err="1"/>
              <a:t>üst</a:t>
            </a:r>
            <a:r>
              <a:rPr lang="en-GB" noProof="0" dirty="0"/>
              <a:t> </a:t>
            </a:r>
            <a:r>
              <a:rPr lang="en-GB" noProof="0" dirty="0" err="1"/>
              <a:t>köşede</a:t>
            </a:r>
            <a:r>
              <a:rPr lang="en-GB" noProof="0" dirty="0"/>
              <a:t> </a:t>
            </a:r>
            <a:r>
              <a:rPr lang="en-GB" noProof="0" dirty="0" err="1"/>
              <a:t>yer</a:t>
            </a:r>
            <a:r>
              <a:rPr lang="en-GB" noProof="0" dirty="0"/>
              <a:t> </a:t>
            </a:r>
            <a:r>
              <a:rPr lang="en-GB" noProof="0" dirty="0" err="1"/>
              <a:t>alan</a:t>
            </a:r>
            <a:r>
              <a:rPr lang="en-GB" noProof="0" dirty="0"/>
              <a:t> Vertical Bullet </a:t>
            </a:r>
            <a:r>
              <a:rPr lang="en-GB" noProof="0" dirty="0" err="1"/>
              <a:t>List’i</a:t>
            </a:r>
            <a:r>
              <a:rPr lang="en-GB" noProof="0" dirty="0"/>
              <a:t> </a:t>
            </a:r>
            <a:r>
              <a:rPr lang="en-GB" noProof="0" dirty="0" err="1"/>
              <a:t>seçin</a:t>
            </a:r>
            <a:r>
              <a:rPr lang="en-GB" noProof="0" dirty="0"/>
              <a:t>.</a:t>
            </a:r>
          </a:p>
        </p:txBody>
      </p:sp>
    </p:spTree>
    <p:extLst>
      <p:ext uri="{BB962C8B-B14F-4D97-AF65-F5344CB8AC3E}">
        <p14:creationId xmlns:p14="http://schemas.microsoft.com/office/powerpoint/2010/main" val="1703871716"/>
      </p:ext>
    </p:extLst>
  </p:cSld>
  <p:clrMapOvr>
    <a:masterClrMapping/>
  </p:clrMapOvr>
  <p:hf hdr="0" ftr="0"/>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Bölüm Başlığı">
    <p:spTree>
      <p:nvGrpSpPr>
        <p:cNvPr id="1" name=""/>
        <p:cNvGrpSpPr/>
        <p:nvPr/>
      </p:nvGrpSpPr>
      <p:grpSpPr>
        <a:xfrm>
          <a:off x="0" y="0"/>
          <a:ext cx="0" cy="0"/>
          <a:chOff x="0" y="0"/>
          <a:chExt cx="0" cy="0"/>
        </a:xfrm>
      </p:grpSpPr>
      <p:sp>
        <p:nvSpPr>
          <p:cNvPr id="3" name="_color1" descr="© INSCALE GmbH, 26.05.2010&#10;http://www.presentationload.com/"/>
          <p:cNvSpPr>
            <a:spLocks noChangeArrowheads="1"/>
          </p:cNvSpPr>
          <p:nvPr/>
        </p:nvSpPr>
        <p:spPr bwMode="gray">
          <a:xfrm>
            <a:off x="2817351" y="2737498"/>
            <a:ext cx="7056511" cy="1502965"/>
          </a:xfrm>
          <a:prstGeom prst="rect">
            <a:avLst/>
          </a:prstGeom>
          <a:solidFill>
            <a:schemeClr val="accent2">
              <a:lumMod val="75000"/>
            </a:schemeClr>
          </a:solidFill>
          <a:ln>
            <a:noFill/>
            <a:headEnd/>
            <a:tailEnd/>
          </a:ln>
          <a:effectLst>
            <a:reflection blurRad="6350" stA="50000" endA="300" endPos="55000" dir="5400000" sy="-100000" algn="bl" rotWithShape="0"/>
          </a:effectLst>
          <a:scene3d>
            <a:camera prst="orthographicFront">
              <a:rot lat="0" lon="0" rev="0"/>
            </a:camera>
            <a:lightRig rig="balanced" dir="t">
              <a:rot lat="0" lon="0" rev="8700000"/>
            </a:lightRig>
          </a:scene3d>
          <a:sp3d/>
        </p:spPr>
        <p:style>
          <a:lnRef idx="1">
            <a:schemeClr val="accent2"/>
          </a:lnRef>
          <a:fillRef idx="3">
            <a:schemeClr val="accent2"/>
          </a:fillRef>
          <a:effectRef idx="2">
            <a:schemeClr val="accent2"/>
          </a:effectRef>
          <a:fontRef idx="minor">
            <a:schemeClr val="lt1"/>
          </a:fontRef>
        </p:style>
        <p:txBody>
          <a:bodyPr lIns="216000" tIns="0" rIns="0" bIns="0" anchor="ctr"/>
          <a:lstStyle/>
          <a:p>
            <a:pPr algn="ctr" defTabSz="601266" eaLnBrk="0" hangingPunct="0">
              <a:spcAft>
                <a:spcPct val="20000"/>
              </a:spcAft>
              <a:defRPr/>
            </a:pPr>
            <a:endParaRPr lang="en-US" sz="1350" b="1" noProof="1">
              <a:solidFill>
                <a:srgbClr val="FFFFFF"/>
              </a:solidFill>
              <a:effectLst>
                <a:outerShdw blurRad="38100" dist="38100" dir="2700000" algn="tl">
                  <a:srgbClr val="000000">
                    <a:alpha val="43137"/>
                  </a:srgbClr>
                </a:outerShdw>
              </a:effectLst>
              <a:cs typeface="Arial" charset="0"/>
            </a:endParaRPr>
          </a:p>
        </p:txBody>
      </p:sp>
      <p:sp>
        <p:nvSpPr>
          <p:cNvPr id="5" name="İçerik Yer Tutucusu 4"/>
          <p:cNvSpPr>
            <a:spLocks noGrp="1"/>
          </p:cNvSpPr>
          <p:nvPr>
            <p:ph sz="quarter" idx="10" hasCustomPrompt="1"/>
          </p:nvPr>
        </p:nvSpPr>
        <p:spPr>
          <a:xfrm>
            <a:off x="3503681" y="3003202"/>
            <a:ext cx="5664663" cy="914400"/>
          </a:xfrm>
          <a:effectLst>
            <a:reflection blurRad="6350" stA="60000" dist="342900" dir="5400000" sy="-100000" algn="bl" rotWithShape="0"/>
          </a:effectLst>
        </p:spPr>
        <p:txBody>
          <a:bodyPr anchor="ctr">
            <a:normAutofit/>
          </a:bodyPr>
          <a:lstStyle>
            <a:lvl1pPr marL="0" indent="0" algn="ctr">
              <a:buNone/>
              <a:defRPr sz="2400" b="1">
                <a:solidFill>
                  <a:schemeClr val="bg1"/>
                </a:solidFill>
              </a:defRPr>
            </a:lvl1pPr>
          </a:lstStyle>
          <a:p>
            <a:pPr lvl="0"/>
            <a:r>
              <a:rPr lang="tr-TR" dirty="0"/>
              <a:t>Bölüm Başlığı Ekle</a:t>
            </a:r>
          </a:p>
        </p:txBody>
      </p:sp>
      <p:sp>
        <p:nvSpPr>
          <p:cNvPr id="2" name="Rectangle 1"/>
          <p:cNvSpPr/>
          <p:nvPr/>
        </p:nvSpPr>
        <p:spPr>
          <a:xfrm>
            <a:off x="0" y="0"/>
            <a:ext cx="6528048" cy="1700808"/>
          </a:xfrm>
          <a:prstGeom prst="rect">
            <a:avLst/>
          </a:prstGeom>
          <a:solidFill>
            <a:schemeClr val="bg1"/>
          </a:solidFill>
          <a:effectLst/>
          <a:scene3d>
            <a:camera prst="orthographicFront">
              <a:rot lat="0" lon="0" rev="0"/>
            </a:camera>
            <a:lightRig rig="threePt" dir="t">
              <a:rot lat="0" lon="0" rev="1200000"/>
            </a:lightRig>
          </a:scene3d>
          <a:sp3d>
            <a:contourClr>
              <a:schemeClr val="bg1"/>
            </a:contourClr>
          </a:sp3d>
        </p:spPr>
        <p:style>
          <a:lnRef idx="0">
            <a:schemeClr val="accent2"/>
          </a:lnRef>
          <a:fillRef idx="3">
            <a:schemeClr val="accent2"/>
          </a:fillRef>
          <a:effectRef idx="3">
            <a:schemeClr val="accent2"/>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Tree>
    <p:extLst>
      <p:ext uri="{BB962C8B-B14F-4D97-AF65-F5344CB8AC3E}">
        <p14:creationId xmlns:p14="http://schemas.microsoft.com/office/powerpoint/2010/main" val="29960135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Bir Alt Başlıklı">
    <p:spTree>
      <p:nvGrpSpPr>
        <p:cNvPr id="1" name=""/>
        <p:cNvGrpSpPr/>
        <p:nvPr/>
      </p:nvGrpSpPr>
      <p:grpSpPr>
        <a:xfrm>
          <a:off x="0" y="0"/>
          <a:ext cx="0" cy="0"/>
          <a:chOff x="0" y="0"/>
          <a:chExt cx="0" cy="0"/>
        </a:xfrm>
      </p:grpSpPr>
      <p:sp>
        <p:nvSpPr>
          <p:cNvPr id="11" name="Shape 71"/>
          <p:cNvSpPr>
            <a:spLocks noChangeAspect="1"/>
          </p:cNvSpPr>
          <p:nvPr/>
        </p:nvSpPr>
        <p:spPr>
          <a:xfrm rot="10800000">
            <a:off x="198768" y="2200008"/>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4" name="Shape 77"/>
          <p:cNvSpPr/>
          <p:nvPr/>
        </p:nvSpPr>
        <p:spPr>
          <a:xfrm flipH="1">
            <a:off x="198768" y="184000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2" y="1641913"/>
            <a:ext cx="11627999" cy="2592329"/>
            <a:chOff x="433418" y="1052735"/>
            <a:chExt cx="8281568" cy="280835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2735"/>
              <a:ext cx="8280000" cy="2808354"/>
            </a:xfrm>
            <a:prstGeom prst="rect">
              <a:avLst/>
            </a:prstGeom>
            <a:solidFill>
              <a:srgbClr val="D9D9D9"/>
            </a:solidFill>
            <a:ln w="254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0"/>
              <a:ext cx="8281568" cy="390000"/>
            </a:xfrm>
            <a:prstGeom prst="rect">
              <a:avLst/>
            </a:prstGeom>
            <a:solidFill>
              <a:srgbClr val="FF9801"/>
            </a:solidFill>
            <a:ln w="25400">
              <a:solidFill>
                <a:schemeClr val="accent6">
                  <a:hueOff val="0"/>
                  <a:satOff val="0"/>
                  <a:lumOff val="0"/>
                </a:schemeClr>
              </a:solid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1" baseline="0">
                <a:solidFill>
                  <a:schemeClr val="bg1"/>
                </a:solidFill>
              </a:defRPr>
            </a:lvl1pPr>
          </a:lstStyle>
          <a:p>
            <a:r>
              <a:rPr lang="tr-TR" dirty="0"/>
              <a:t>Bir alt başlıklı sayfa başlığı ekle</a:t>
            </a:r>
          </a:p>
        </p:txBody>
      </p:sp>
      <p:sp>
        <p:nvSpPr>
          <p:cNvPr id="15" name="İçerik Yer Tutucusu 14"/>
          <p:cNvSpPr>
            <a:spLocks noGrp="1"/>
          </p:cNvSpPr>
          <p:nvPr>
            <p:ph sz="quarter" idx="13" hasCustomPrompt="1"/>
          </p:nvPr>
        </p:nvSpPr>
        <p:spPr>
          <a:xfrm>
            <a:off x="695401" y="1840008"/>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8" name="İçerik Yer Tutucusu 6"/>
          <p:cNvSpPr>
            <a:spLocks noGrp="1"/>
          </p:cNvSpPr>
          <p:nvPr>
            <p:ph sz="quarter" idx="10" hasCustomPrompt="1"/>
          </p:nvPr>
        </p:nvSpPr>
        <p:spPr>
          <a:xfrm>
            <a:off x="695401" y="2200008"/>
            <a:ext cx="10801200" cy="2034234"/>
          </a:xfrm>
        </p:spPr>
        <p:txBody>
          <a:bodyPr wrap="square" anchor="ctr">
            <a:normAutofit/>
          </a:bodyPr>
          <a:lstStyle>
            <a:lvl1pPr>
              <a:lnSpc>
                <a:spcPct val="150000"/>
              </a:lnSpc>
              <a:defRPr sz="1800" baseline="0"/>
            </a:lvl1pPr>
            <a:lvl2pPr>
              <a:defRPr sz="1600" baseline="0"/>
            </a:lvl2pPr>
            <a:lvl3pPr>
              <a:defRPr sz="1600" baseline="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Resim Yer Tutucusu 11"/>
          <p:cNvSpPr>
            <a:spLocks noGrp="1"/>
          </p:cNvSpPr>
          <p:nvPr>
            <p:ph type="pic" sz="quarter" idx="11" hasCustomPrompt="1"/>
          </p:nvPr>
        </p:nvSpPr>
        <p:spPr>
          <a:xfrm>
            <a:off x="2735595" y="4868866"/>
            <a:ext cx="2400300" cy="1584325"/>
          </a:xfrm>
        </p:spPr>
        <p:txBody>
          <a:bodyPr anchor="ctr">
            <a:normAutofit/>
          </a:bodyPr>
          <a:lstStyle>
            <a:lvl1pPr marL="0" indent="0" algn="ctr">
              <a:buNone/>
              <a:defRPr sz="1200" baseline="0"/>
            </a:lvl1pPr>
          </a:lstStyle>
          <a:p>
            <a:r>
              <a:rPr lang="tr-TR"/>
              <a:t>Bir geniş resim veya iki küçük resim ekle</a:t>
            </a:r>
          </a:p>
        </p:txBody>
      </p:sp>
      <p:sp>
        <p:nvSpPr>
          <p:cNvPr id="19" name="Resim Yer Tutucusu 11"/>
          <p:cNvSpPr>
            <a:spLocks noGrp="1"/>
          </p:cNvSpPr>
          <p:nvPr>
            <p:ph type="pic" sz="quarter" idx="14" hasCustomPrompt="1"/>
          </p:nvPr>
        </p:nvSpPr>
        <p:spPr>
          <a:xfrm>
            <a:off x="6480043" y="4869163"/>
            <a:ext cx="2400300" cy="1584325"/>
          </a:xfrm>
        </p:spPr>
        <p:txBody>
          <a:bodyPr anchor="ctr">
            <a:normAutofit/>
          </a:bodyPr>
          <a:lstStyle>
            <a:lvl1pPr marL="0" indent="0" algn="ctr">
              <a:buNone/>
              <a:defRPr sz="1200" baseline="0"/>
            </a:lvl1pPr>
          </a:lstStyle>
          <a:p>
            <a:r>
              <a:rPr lang="tr-TR"/>
              <a:t>Bir geniş resim veya iki küçük resim ekle</a:t>
            </a:r>
          </a:p>
        </p:txBody>
      </p:sp>
    </p:spTree>
    <p:extLst>
      <p:ext uri="{BB962C8B-B14F-4D97-AF65-F5344CB8AC3E}">
        <p14:creationId xmlns:p14="http://schemas.microsoft.com/office/powerpoint/2010/main" val="728022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anim calcmode="lin" valueType="num">
                                      <p:cBhvr additive="base">
                                        <p:cTn id="19"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5">
                                            <p:txEl>
                                              <p:pRg st="0" end="0"/>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8">
                                            <p:txEl>
                                              <p:pRg st="0" end="0"/>
                                            </p:txEl>
                                          </p:spTgt>
                                        </p:tgtEl>
                                        <p:attrNameLst>
                                          <p:attrName>style.visibility</p:attrName>
                                        </p:attrNameLst>
                                      </p:cBhvr>
                                      <p:to>
                                        <p:strVal val="visible"/>
                                      </p:to>
                                    </p:set>
                                    <p:anim calcmode="lin" valueType="num">
                                      <p:cBhvr additive="base">
                                        <p:cTn id="23"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8">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8">
                                            <p:txEl>
                                              <p:pRg st="1" end="1"/>
                                            </p:txEl>
                                          </p:spTgt>
                                        </p:tgtEl>
                                        <p:attrNameLst>
                                          <p:attrName>style.visibility</p:attrName>
                                        </p:attrNameLst>
                                      </p:cBhvr>
                                      <p:to>
                                        <p:strVal val="visible"/>
                                      </p:to>
                                    </p:set>
                                    <p:anim calcmode="lin" valueType="num">
                                      <p:cBhvr additive="base">
                                        <p:cTn id="27" dur="500" fill="hold"/>
                                        <p:tgtEl>
                                          <p:spTgt spid="18">
                                            <p:txEl>
                                              <p:pRg st="1" end="1"/>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8">
                                            <p:txEl>
                                              <p:pRg st="1" end="1"/>
                                            </p:txEl>
                                          </p:spTgt>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8">
                                            <p:txEl>
                                              <p:pRg st="2" end="2"/>
                                            </p:txEl>
                                          </p:spTgt>
                                        </p:tgtEl>
                                        <p:attrNameLst>
                                          <p:attrName>style.visibility</p:attrName>
                                        </p:attrNameLst>
                                      </p:cBhvr>
                                      <p:to>
                                        <p:strVal val="visible"/>
                                      </p:to>
                                    </p:set>
                                    <p:anim calcmode="lin" valueType="num">
                                      <p:cBhvr additive="base">
                                        <p:cTn id="31" dur="500" fill="hold"/>
                                        <p:tgtEl>
                                          <p:spTgt spid="18">
                                            <p:txEl>
                                              <p:pRg st="2" end="2"/>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8">
                                            <p:txEl>
                                              <p:pRg st="2" end="2"/>
                                            </p:txEl>
                                          </p:spTgt>
                                        </p:tgtEl>
                                        <p:attrNameLst>
                                          <p:attrName>ppt_y</p:attrName>
                                        </p:attrNameLst>
                                      </p:cBhvr>
                                      <p:tavLst>
                                        <p:tav tm="0">
                                          <p:val>
                                            <p:strVal val="#ppt_y"/>
                                          </p:val>
                                        </p:tav>
                                        <p:tav tm="100000">
                                          <p:val>
                                            <p:strVal val="#ppt_y"/>
                                          </p:val>
                                        </p:tav>
                                      </p:tavLst>
                                    </p:anim>
                                  </p:childTnLst>
                                </p:cTn>
                              </p:par>
                              <p:par>
                                <p:cTn id="33" presetID="2" presetClass="entr" presetSubtype="2" fill="hold" grpId="1"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1+#ppt_w/2"/>
                                          </p:val>
                                        </p:tav>
                                        <p:tav tm="100000">
                                          <p:val>
                                            <p:strVal val="#ppt_x"/>
                                          </p:val>
                                        </p:tav>
                                      </p:tavLst>
                                    </p:anim>
                                    <p:anim calcmode="lin" valueType="num">
                                      <p:cBhvr additive="base">
                                        <p:cTn id="36" dur="500" fill="hold"/>
                                        <p:tgtEl>
                                          <p:spTgt spid="11"/>
                                        </p:tgtEl>
                                        <p:attrNameLst>
                                          <p:attrName>ppt_y</p:attrName>
                                        </p:attrNameLst>
                                      </p:cBhvr>
                                      <p:tavLst>
                                        <p:tav tm="0">
                                          <p:val>
                                            <p:strVal val="#ppt_y"/>
                                          </p:val>
                                        </p:tav>
                                        <p:tav tm="100000">
                                          <p:val>
                                            <p:strVal val="#ppt_y"/>
                                          </p:val>
                                        </p:tav>
                                      </p:tavLst>
                                    </p:anim>
                                  </p:childTnLst>
                                </p:cTn>
                              </p:par>
                              <p:par>
                                <p:cTn id="37" presetID="2" presetClass="entr" presetSubtype="2" fill="hold" grpId="1"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fill="hold"/>
                                        <p:tgtEl>
                                          <p:spTgt spid="14"/>
                                        </p:tgtEl>
                                        <p:attrNameLst>
                                          <p:attrName>ppt_x</p:attrName>
                                        </p:attrNameLst>
                                      </p:cBhvr>
                                      <p:tavLst>
                                        <p:tav tm="0">
                                          <p:val>
                                            <p:strVal val="1+#ppt_w/2"/>
                                          </p:val>
                                        </p:tav>
                                        <p:tav tm="100000">
                                          <p:val>
                                            <p:strVal val="#ppt_x"/>
                                          </p:val>
                                        </p:tav>
                                      </p:tavLst>
                                    </p:anim>
                                    <p:anim calcmode="lin" valueType="num">
                                      <p:cBhvr additive="base">
                                        <p:cTn id="4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4" grpId="0" animBg="1"/>
      <p:bldP spid="14" grpId="1"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Bir Alt Başlıklı Büyük">
    <p:spTree>
      <p:nvGrpSpPr>
        <p:cNvPr id="1" name=""/>
        <p:cNvGrpSpPr/>
        <p:nvPr/>
      </p:nvGrpSpPr>
      <p:grpSpPr>
        <a:xfrm>
          <a:off x="0" y="0"/>
          <a:ext cx="0" cy="0"/>
          <a:chOff x="0" y="0"/>
          <a:chExt cx="0" cy="0"/>
        </a:xfrm>
      </p:grpSpPr>
      <p:sp>
        <p:nvSpPr>
          <p:cNvPr id="10" name="Shape 71"/>
          <p:cNvSpPr>
            <a:spLocks noChangeAspect="1"/>
          </p:cNvSpPr>
          <p:nvPr/>
        </p:nvSpPr>
        <p:spPr>
          <a:xfrm rot="10800000">
            <a:off x="204001" y="2024164"/>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1" name="Shape 77"/>
          <p:cNvSpPr/>
          <p:nvPr/>
        </p:nvSpPr>
        <p:spPr>
          <a:xfrm flipH="1">
            <a:off x="204940" y="168283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481200"/>
            <a:ext cx="11627999" cy="4516190"/>
            <a:chOff x="433418" y="1050554"/>
            <a:chExt cx="8280669" cy="275209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0554"/>
              <a:ext cx="8280000" cy="275209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173430"/>
              <a:ext cx="8280669" cy="21937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aseline="0"/>
            </a:lvl1pPr>
          </a:lstStyle>
          <a:p>
            <a:r>
              <a:rPr lang="tr-TR" dirty="0"/>
              <a:t>Bir alt başlıklı sayfa başlığı ekle</a:t>
            </a:r>
          </a:p>
        </p:txBody>
      </p:sp>
      <p:sp>
        <p:nvSpPr>
          <p:cNvPr id="15" name="İçerik Yer Tutucusu 14"/>
          <p:cNvSpPr>
            <a:spLocks noGrp="1"/>
          </p:cNvSpPr>
          <p:nvPr>
            <p:ph sz="quarter" idx="13" hasCustomPrompt="1"/>
          </p:nvPr>
        </p:nvSpPr>
        <p:spPr>
          <a:xfrm>
            <a:off x="695400" y="1682837"/>
            <a:ext cx="10801200" cy="359997"/>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Content Placeholder 6"/>
          <p:cNvSpPr>
            <a:spLocks noGrp="1"/>
          </p:cNvSpPr>
          <p:nvPr>
            <p:ph sz="quarter" idx="14"/>
          </p:nvPr>
        </p:nvSpPr>
        <p:spPr>
          <a:xfrm>
            <a:off x="695400" y="2124633"/>
            <a:ext cx="10801200" cy="38727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22102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1+#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Büyük Resimli">
    <p:spTree>
      <p:nvGrpSpPr>
        <p:cNvPr id="1" name=""/>
        <p:cNvGrpSpPr/>
        <p:nvPr/>
      </p:nvGrpSpPr>
      <p:grpSpPr>
        <a:xfrm>
          <a:off x="0" y="0"/>
          <a:ext cx="0" cy="0"/>
          <a:chOff x="0" y="0"/>
          <a:chExt cx="0" cy="0"/>
        </a:xfrm>
      </p:grpSpPr>
      <p:sp>
        <p:nvSpPr>
          <p:cNvPr id="11" name="Shape 71"/>
          <p:cNvSpPr>
            <a:spLocks noChangeAspect="1"/>
          </p:cNvSpPr>
          <p:nvPr/>
        </p:nvSpPr>
        <p:spPr>
          <a:xfrm rot="10800000">
            <a:off x="178535" y="2039146"/>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3" name="Shape 77"/>
          <p:cNvSpPr/>
          <p:nvPr/>
        </p:nvSpPr>
        <p:spPr>
          <a:xfrm flipH="1">
            <a:off x="203676" y="1684952"/>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554418"/>
            <a:ext cx="11627999" cy="866470"/>
            <a:chOff x="433418" y="1128215"/>
            <a:chExt cx="8281569" cy="93867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p:nvSpPr>
          <p:spPr bwMode="gray">
            <a:xfrm>
              <a:off x="433418" y="1128215"/>
              <a:ext cx="8280000" cy="93867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1"/>
              <a:ext cx="8281569" cy="389999"/>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2" name="Resim Yer Tutucusu 11"/>
          <p:cNvSpPr>
            <a:spLocks noGrp="1"/>
          </p:cNvSpPr>
          <p:nvPr>
            <p:ph type="pic" sz="quarter" idx="11" hasCustomPrompt="1"/>
          </p:nvPr>
        </p:nvSpPr>
        <p:spPr>
          <a:xfrm>
            <a:off x="564940" y="2510864"/>
            <a:ext cx="11040000" cy="3582433"/>
          </a:xfrm>
        </p:spPr>
        <p:txBody>
          <a:bodyPr anchor="ctr">
            <a:normAutofit/>
          </a:bodyPr>
          <a:lstStyle>
            <a:lvl1pPr marL="0" indent="0" algn="ctr">
              <a:buNone/>
              <a:defRPr sz="1200" baseline="0"/>
            </a:lvl1pPr>
          </a:lstStyle>
          <a:p>
            <a:r>
              <a:rPr lang="tr-TR"/>
              <a:t>Bir geniş resim veya iki küçük resim ekle</a:t>
            </a:r>
          </a:p>
        </p:txBody>
      </p:sp>
      <p:sp>
        <p:nvSpPr>
          <p:cNvPr id="2" name="Başlık 1"/>
          <p:cNvSpPr>
            <a:spLocks noGrp="1"/>
          </p:cNvSpPr>
          <p:nvPr>
            <p:ph type="title" hasCustomPrompt="1"/>
          </p:nvPr>
        </p:nvSpPr>
        <p:spPr/>
        <p:txBody>
          <a:bodyPr/>
          <a:lstStyle>
            <a:lvl1pPr>
              <a:defRPr baseline="0"/>
            </a:lvl1pPr>
          </a:lstStyle>
          <a:p>
            <a:r>
              <a:rPr lang="tr-TR" dirty="0"/>
              <a:t>Büyük resimli sayfa başlığı ekle</a:t>
            </a:r>
          </a:p>
        </p:txBody>
      </p:sp>
      <p:sp>
        <p:nvSpPr>
          <p:cNvPr id="15" name="İçerik Yer Tutucusu 14"/>
          <p:cNvSpPr>
            <a:spLocks noGrp="1"/>
          </p:cNvSpPr>
          <p:nvPr>
            <p:ph sz="quarter" idx="13" hasCustomPrompt="1"/>
          </p:nvPr>
        </p:nvSpPr>
        <p:spPr>
          <a:xfrm>
            <a:off x="695400" y="1682840"/>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İçerik Yer Tutucusu 6"/>
          <p:cNvSpPr>
            <a:spLocks noGrp="1"/>
          </p:cNvSpPr>
          <p:nvPr>
            <p:ph sz="quarter" idx="10" hasCustomPrompt="1"/>
          </p:nvPr>
        </p:nvSpPr>
        <p:spPr>
          <a:xfrm>
            <a:off x="695401" y="2060850"/>
            <a:ext cx="10801200" cy="360038"/>
          </a:xfrm>
        </p:spPr>
        <p:txBody>
          <a:bodyPr anchor="ctr">
            <a:noAutofit/>
          </a:bodyPr>
          <a:lstStyle>
            <a:lvl1pPr>
              <a:lnSpc>
                <a:spcPct val="100000"/>
              </a:lnSpc>
              <a:defRPr sz="1800" baseline="0"/>
            </a:lvl1pPr>
          </a:lstStyle>
          <a:p>
            <a:pPr lvl="0"/>
            <a:r>
              <a:rPr lang="tr-TR" dirty="0"/>
              <a:t>Bir satırlık açıklama.</a:t>
            </a:r>
          </a:p>
        </p:txBody>
      </p:sp>
    </p:spTree>
    <p:extLst>
      <p:ext uri="{BB962C8B-B14F-4D97-AF65-F5344CB8AC3E}">
        <p14:creationId xmlns:p14="http://schemas.microsoft.com/office/powerpoint/2010/main" val="2480930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 calcmode="lin" valueType="num">
                                      <p:cBhvr additive="base">
                                        <p:cTn id="15" dur="50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7">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1+#ppt_w/2"/>
                                          </p:val>
                                        </p:tav>
                                        <p:tav tm="100000">
                                          <p:val>
                                            <p:strVal val="#ppt_x"/>
                                          </p:val>
                                        </p:tav>
                                      </p:tavLst>
                                    </p:anim>
                                    <p:anim calcmode="lin" valueType="num">
                                      <p:cBhvr additive="base">
                                        <p:cTn id="24"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7" grpId="0" build="p">
        <p:tmplLst>
          <p:tmpl lvl="1">
            <p:tnLst>
              <p:par>
                <p:cTn presetID="2" presetClass="entr" presetSubtype="2"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1+#ppt_w/2"/>
                          </p:val>
                        </p:tav>
                        <p:tav tm="100000">
                          <p:val>
                            <p:strVal val="#ppt_x"/>
                          </p:val>
                        </p:tav>
                      </p:tavLst>
                    </p:anim>
                    <p:anim calcmode="lin" valueType="num">
                      <p:cBhvr additive="base">
                        <p:cTn dur="500" fill="hold"/>
                        <p:tgtEl>
                          <p:spTgt spid="7"/>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Aşamalı">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Aşama başlıklarını bu kutuya alt alta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İşlem -&gt; </a:t>
            </a:r>
            <a:r>
              <a:rPr lang="tr-TR" dirty="0" err="1"/>
              <a:t>Segmented</a:t>
            </a:r>
            <a:r>
              <a:rPr lang="tr-TR" dirty="0"/>
              <a:t> </a:t>
            </a:r>
            <a:r>
              <a:rPr lang="tr-TR" dirty="0" err="1"/>
              <a:t>Process</a:t>
            </a:r>
            <a:r>
              <a:rPr lang="tr-TR" dirty="0"/>
              <a:t> grafiğini seçin.</a:t>
            </a:r>
          </a:p>
        </p:txBody>
      </p:sp>
      <p:sp>
        <p:nvSpPr>
          <p:cNvPr id="2" name="Başlık 1"/>
          <p:cNvSpPr>
            <a:spLocks noGrp="1"/>
          </p:cNvSpPr>
          <p:nvPr>
            <p:ph type="title" hasCustomPrompt="1"/>
          </p:nvPr>
        </p:nvSpPr>
        <p:spPr/>
        <p:txBody>
          <a:bodyPr/>
          <a:lstStyle>
            <a:lvl1pPr>
              <a:defRPr/>
            </a:lvl1pPr>
          </a:lstStyle>
          <a:p>
            <a:r>
              <a:rPr lang="tr-TR" dirty="0"/>
              <a:t>Aşamalı görünüm başlığı ekle</a:t>
            </a:r>
          </a:p>
        </p:txBody>
      </p:sp>
    </p:spTree>
    <p:extLst>
      <p:ext uri="{BB962C8B-B14F-4D97-AF65-F5344CB8AC3E}">
        <p14:creationId xmlns:p14="http://schemas.microsoft.com/office/powerpoint/2010/main" val="3216207245"/>
      </p:ext>
    </p:extLst>
  </p:cSld>
  <p:clrMapOvr>
    <a:masterClrMapping/>
  </p:clrMapOvr>
  <p:hf hdr="0" ftr="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Karşılaştırma">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Karşılaştırılan konuların başlıklarını birinci seviye yazın.</a:t>
            </a:r>
            <a:br>
              <a:rPr lang="tr-TR" dirty="0"/>
            </a:br>
            <a:r>
              <a:rPr lang="tr-TR" dirty="0"/>
              <a:t>Karşılaştırma maddelerini ikinci seviye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Liste -&gt; </a:t>
            </a:r>
            <a:r>
              <a:rPr lang="tr-TR" dirty="0" err="1"/>
              <a:t>Segme</a:t>
            </a:r>
            <a:r>
              <a:rPr lang="tr-TR" dirty="0"/>
              <a:t> Listesi grafiğini seçin.</a:t>
            </a:r>
          </a:p>
        </p:txBody>
      </p:sp>
      <p:sp>
        <p:nvSpPr>
          <p:cNvPr id="2" name="Başlık 1"/>
          <p:cNvSpPr>
            <a:spLocks noGrp="1"/>
          </p:cNvSpPr>
          <p:nvPr>
            <p:ph type="title" hasCustomPrompt="1"/>
          </p:nvPr>
        </p:nvSpPr>
        <p:spPr/>
        <p:txBody>
          <a:bodyPr/>
          <a:lstStyle>
            <a:lvl1pPr>
              <a:defRPr baseline="0"/>
            </a:lvl1pPr>
          </a:lstStyle>
          <a:p>
            <a:r>
              <a:rPr lang="tr-TR" dirty="0"/>
              <a:t>Karşılaştırma başlığı ekle</a:t>
            </a:r>
          </a:p>
        </p:txBody>
      </p:sp>
    </p:spTree>
    <p:extLst>
      <p:ext uri="{BB962C8B-B14F-4D97-AF65-F5344CB8AC3E}">
        <p14:creationId xmlns:p14="http://schemas.microsoft.com/office/powerpoint/2010/main" val="4160002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ir Alt Başlıklı Büyük">
    <p:spTree>
      <p:nvGrpSpPr>
        <p:cNvPr id="1" name=""/>
        <p:cNvGrpSpPr/>
        <p:nvPr/>
      </p:nvGrpSpPr>
      <p:grpSpPr>
        <a:xfrm>
          <a:off x="0" y="0"/>
          <a:ext cx="0" cy="0"/>
          <a:chOff x="0" y="0"/>
          <a:chExt cx="0" cy="0"/>
        </a:xfrm>
      </p:grpSpPr>
      <p:sp>
        <p:nvSpPr>
          <p:cNvPr id="10" name="Shape 71"/>
          <p:cNvSpPr>
            <a:spLocks noChangeAspect="1"/>
          </p:cNvSpPr>
          <p:nvPr/>
        </p:nvSpPr>
        <p:spPr>
          <a:xfrm rot="10800000">
            <a:off x="204001" y="2024164"/>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1" name="Shape 77"/>
          <p:cNvSpPr/>
          <p:nvPr/>
        </p:nvSpPr>
        <p:spPr>
          <a:xfrm flipH="1">
            <a:off x="204940" y="168283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481200"/>
            <a:ext cx="11627999" cy="4516190"/>
            <a:chOff x="433418" y="1050554"/>
            <a:chExt cx="8280669" cy="275209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50554"/>
              <a:ext cx="8280000" cy="275209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173430"/>
              <a:ext cx="8280669" cy="21937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aseline="0"/>
            </a:lvl1pPr>
          </a:lstStyle>
          <a:p>
            <a:r>
              <a:rPr lang="tr-TR" dirty="0"/>
              <a:t>Bir alt başlıklı sayfa başlığı ekle</a:t>
            </a:r>
          </a:p>
        </p:txBody>
      </p:sp>
      <p:sp>
        <p:nvSpPr>
          <p:cNvPr id="15" name="İçerik Yer Tutucusu 14"/>
          <p:cNvSpPr>
            <a:spLocks noGrp="1"/>
          </p:cNvSpPr>
          <p:nvPr>
            <p:ph sz="quarter" idx="13" hasCustomPrompt="1"/>
          </p:nvPr>
        </p:nvSpPr>
        <p:spPr>
          <a:xfrm>
            <a:off x="695400" y="1682837"/>
            <a:ext cx="10801200" cy="359997"/>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Content Placeholder 6"/>
          <p:cNvSpPr>
            <a:spLocks noGrp="1"/>
          </p:cNvSpPr>
          <p:nvPr>
            <p:ph sz="quarter" idx="14"/>
          </p:nvPr>
        </p:nvSpPr>
        <p:spPr>
          <a:xfrm>
            <a:off x="695400" y="2124633"/>
            <a:ext cx="10801200" cy="38727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62610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fill="hold"/>
                                        <p:tgtEl>
                                          <p:spTgt spid="10"/>
                                        </p:tgtEl>
                                        <p:attrNameLst>
                                          <p:attrName>ppt_x</p:attrName>
                                        </p:attrNameLst>
                                      </p:cBhvr>
                                      <p:tavLst>
                                        <p:tav tm="0">
                                          <p:val>
                                            <p:strVal val="1+#ppt_w/2"/>
                                          </p:val>
                                        </p:tav>
                                        <p:tav tm="100000">
                                          <p:val>
                                            <p:strVal val="#ppt_x"/>
                                          </p:val>
                                        </p:tav>
                                      </p:tavLst>
                                    </p:anim>
                                    <p:anim calcmode="lin" valueType="num">
                                      <p:cBhvr additive="base">
                                        <p:cTn id="16" dur="5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Resim ve Yazı Dengeli İçeren">
    <p:spTree>
      <p:nvGrpSpPr>
        <p:cNvPr id="1" name=""/>
        <p:cNvGrpSpPr/>
        <p:nvPr/>
      </p:nvGrpSpPr>
      <p:grpSpPr>
        <a:xfrm>
          <a:off x="0" y="0"/>
          <a:ext cx="0" cy="0"/>
          <a:chOff x="0" y="0"/>
          <a:chExt cx="0" cy="0"/>
        </a:xfrm>
      </p:grpSpPr>
      <p:sp>
        <p:nvSpPr>
          <p:cNvPr id="14" name="Shape 71"/>
          <p:cNvSpPr>
            <a:spLocks noChangeAspect="1"/>
          </p:cNvSpPr>
          <p:nvPr/>
        </p:nvSpPr>
        <p:spPr>
          <a:xfrm rot="10800000">
            <a:off x="6119219" y="2042840"/>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5" name="Shape 77"/>
          <p:cNvSpPr/>
          <p:nvPr/>
        </p:nvSpPr>
        <p:spPr>
          <a:xfrm flipH="1">
            <a:off x="6119803" y="1682840"/>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8" name="Grup 7"/>
          <p:cNvGrpSpPr/>
          <p:nvPr/>
        </p:nvGrpSpPr>
        <p:grpSpPr>
          <a:xfrm>
            <a:off x="6479804" y="1484783"/>
            <a:ext cx="5713201" cy="4536505"/>
            <a:chOff x="433419" y="1052736"/>
            <a:chExt cx="8281457" cy="5538610"/>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9" y="1052736"/>
              <a:ext cx="8280001" cy="55386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20" y="1294543"/>
              <a:ext cx="8281456" cy="439523"/>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Autofit/>
          </a:bodyPr>
          <a:lstStyle>
            <a:lvl1pPr>
              <a:defRPr sz="2400" b="1" baseline="0">
                <a:latin typeface="Calibri" pitchFamily="34" charset="0"/>
              </a:defRPr>
            </a:lvl1pPr>
          </a:lstStyle>
          <a:p>
            <a:r>
              <a:rPr lang="tr-TR" dirty="0"/>
              <a:t>Resmi ve metni dengeli sayfa başlığı ekle</a:t>
            </a:r>
            <a:endParaRPr lang="en-US" dirty="0"/>
          </a:p>
        </p:txBody>
      </p:sp>
      <p:sp>
        <p:nvSpPr>
          <p:cNvPr id="12" name="İçerik Yer Tutucusu 14"/>
          <p:cNvSpPr>
            <a:spLocks noGrp="1"/>
          </p:cNvSpPr>
          <p:nvPr>
            <p:ph sz="quarter" idx="13" hasCustomPrompt="1"/>
          </p:nvPr>
        </p:nvSpPr>
        <p:spPr>
          <a:xfrm>
            <a:off x="6576055" y="1682840"/>
            <a:ext cx="522656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1" name="İçerik Yer Tutucusu 6"/>
          <p:cNvSpPr>
            <a:spLocks noGrp="1"/>
          </p:cNvSpPr>
          <p:nvPr>
            <p:ph sz="quarter" idx="10" hasCustomPrompt="1"/>
          </p:nvPr>
        </p:nvSpPr>
        <p:spPr>
          <a:xfrm>
            <a:off x="6576055" y="2042840"/>
            <a:ext cx="5226560" cy="3978448"/>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57831" y="1484783"/>
            <a:ext cx="5371008" cy="4536504"/>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spTree>
    <p:extLst>
      <p:ext uri="{BB962C8B-B14F-4D97-AF65-F5344CB8AC3E}">
        <p14:creationId xmlns:p14="http://schemas.microsoft.com/office/powerpoint/2010/main" val="3558792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anim calcmode="lin" valueType="num">
                                      <p:cBhvr additive="base">
                                        <p:cTn id="1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2">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 calcmode="lin" valueType="num">
                                      <p:cBhvr additive="base">
                                        <p:cTn id="15"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1">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xEl>
                                              <p:pRg st="1" end="1"/>
                                            </p:txEl>
                                          </p:spTgt>
                                        </p:tgtEl>
                                        <p:attrNameLst>
                                          <p:attrName>style.visibility</p:attrName>
                                        </p:attrNameLst>
                                      </p:cBhvr>
                                      <p:to>
                                        <p:strVal val="visible"/>
                                      </p:to>
                                    </p:set>
                                    <p:anim calcmode="lin" valueType="num">
                                      <p:cBhvr additive="base">
                                        <p:cTn id="19"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1">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1">
                                            <p:txEl>
                                              <p:pRg st="2" end="2"/>
                                            </p:txEl>
                                          </p:spTgt>
                                        </p:tgtEl>
                                        <p:attrNameLst>
                                          <p:attrName>style.visibility</p:attrName>
                                        </p:attrNameLst>
                                      </p:cBhvr>
                                      <p:to>
                                        <p:strVal val="visible"/>
                                      </p:to>
                                    </p:set>
                                    <p:anim calcmode="lin" valueType="num">
                                      <p:cBhvr additive="base">
                                        <p:cTn id="23"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1">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1+#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1+#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Yatay İki Bölümlü Yazı İçeren">
    <p:spTree>
      <p:nvGrpSpPr>
        <p:cNvPr id="1" name=""/>
        <p:cNvGrpSpPr/>
        <p:nvPr/>
      </p:nvGrpSpPr>
      <p:grpSpPr>
        <a:xfrm>
          <a:off x="0" y="0"/>
          <a:ext cx="0" cy="0"/>
          <a:chOff x="0" y="0"/>
          <a:chExt cx="0" cy="0"/>
        </a:xfrm>
      </p:grpSpPr>
      <p:sp>
        <p:nvSpPr>
          <p:cNvPr id="25" name="Shape 71"/>
          <p:cNvSpPr>
            <a:spLocks noChangeAspect="1"/>
          </p:cNvSpPr>
          <p:nvPr/>
        </p:nvSpPr>
        <p:spPr>
          <a:xfrm rot="10800000">
            <a:off x="5410800" y="1999899"/>
            <a:ext cx="363600" cy="4571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 name="connsiteX0" fmla="*/ 0 w 394200"/>
              <a:gd name="connsiteY0" fmla="*/ 0 h 0"/>
              <a:gd name="connsiteX1" fmla="*/ 394200 w 394200"/>
              <a:gd name="connsiteY1" fmla="*/ 0 h 0"/>
              <a:gd name="connsiteX2" fmla="*/ 0 w 394200"/>
              <a:gd name="connsiteY2" fmla="*/ 0 h 0"/>
              <a:gd name="connsiteX0" fmla="*/ 0 w 10000"/>
              <a:gd name="connsiteY0" fmla="*/ 0 h 0"/>
              <a:gd name="connsiteX1" fmla="*/ 10000 w 10000"/>
              <a:gd name="connsiteY1" fmla="*/ 0 h 0"/>
              <a:gd name="connsiteX2" fmla="*/ 2746 w 10000"/>
              <a:gd name="connsiteY2" fmla="*/ -4044 h 0"/>
              <a:gd name="connsiteX3" fmla="*/ 0 w 10000"/>
              <a:gd name="connsiteY3" fmla="*/ 0 h 0"/>
              <a:gd name="connsiteX0" fmla="*/ 0 w 10000"/>
              <a:gd name="connsiteY0" fmla="*/ 0 h 0"/>
              <a:gd name="connsiteX1" fmla="*/ 10000 w 10000"/>
              <a:gd name="connsiteY1" fmla="*/ 0 h 0"/>
              <a:gd name="connsiteX2" fmla="*/ 9906 w 10000"/>
              <a:gd name="connsiteY2" fmla="*/ -139700 h 0"/>
              <a:gd name="connsiteX3" fmla="*/ 0 w 10000"/>
              <a:gd name="connsiteY3" fmla="*/ 0 h 0"/>
            </a:gdLst>
            <a:ahLst/>
            <a:cxnLst>
              <a:cxn ang="0">
                <a:pos x="connsiteX0" y="connsiteY0"/>
              </a:cxn>
              <a:cxn ang="0">
                <a:pos x="connsiteX1" y="connsiteY1"/>
              </a:cxn>
              <a:cxn ang="0">
                <a:pos x="connsiteX2" y="connsiteY2"/>
              </a:cxn>
              <a:cxn ang="0">
                <a:pos x="connsiteX3" y="connsiteY3"/>
              </a:cxn>
            </a:cxnLst>
            <a:rect l="l" t="t" r="r" b="b"/>
            <a:pathLst>
              <a:path w="10000">
                <a:moveTo>
                  <a:pt x="0" y="0"/>
                </a:moveTo>
                <a:lnTo>
                  <a:pt x="10000" y="0"/>
                </a:lnTo>
                <a:cubicBezTo>
                  <a:pt x="9969" y="-46567"/>
                  <a:pt x="9937" y="-93133"/>
                  <a:pt x="9906" y="-139700"/>
                </a:cubicBezTo>
                <a:lnTo>
                  <a:pt x="0" y="0"/>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1" name="Shape 71"/>
          <p:cNvSpPr>
            <a:spLocks noChangeAspect="1"/>
          </p:cNvSpPr>
          <p:nvPr/>
        </p:nvSpPr>
        <p:spPr>
          <a:xfrm rot="10800000">
            <a:off x="5998950" y="204109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5999727" y="1681097"/>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13" name="Grup 12"/>
          <p:cNvGrpSpPr/>
          <p:nvPr/>
        </p:nvGrpSpPr>
        <p:grpSpPr>
          <a:xfrm>
            <a:off x="0" y="1469289"/>
            <a:ext cx="5411051" cy="3614153"/>
            <a:chOff x="433416" y="1052737"/>
            <a:chExt cx="8280002" cy="3915328"/>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7"/>
              <a:ext cx="8280000" cy="3915328"/>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3416" y="1282198"/>
              <a:ext cx="8279618" cy="39000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Yatay iki bölümlü yazı başlığı ekle</a:t>
            </a:r>
            <a:endParaRPr lang="en-US" dirty="0"/>
          </a:p>
        </p:txBody>
      </p:sp>
      <p:sp>
        <p:nvSpPr>
          <p:cNvPr id="17" name="İçerik Yer Tutucusu 14"/>
          <p:cNvSpPr>
            <a:spLocks noGrp="1"/>
          </p:cNvSpPr>
          <p:nvPr>
            <p:ph sz="quarter" idx="15" hasCustomPrompt="1"/>
          </p:nvPr>
        </p:nvSpPr>
        <p:spPr>
          <a:xfrm>
            <a:off x="383364" y="1681097"/>
            <a:ext cx="4921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6" name="İçerik Yer Tutucusu 6"/>
          <p:cNvSpPr>
            <a:spLocks noGrp="1"/>
          </p:cNvSpPr>
          <p:nvPr>
            <p:ph sz="quarter" idx="14" hasCustomPrompt="1"/>
          </p:nvPr>
        </p:nvSpPr>
        <p:spPr>
          <a:xfrm>
            <a:off x="383365" y="2041095"/>
            <a:ext cx="4920547" cy="3042345"/>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081054" y="5213588"/>
            <a:ext cx="6279311" cy="1527780"/>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grpSp>
        <p:nvGrpSpPr>
          <p:cNvPr id="8" name="Grup 7"/>
          <p:cNvGrpSpPr/>
          <p:nvPr/>
        </p:nvGrpSpPr>
        <p:grpSpPr>
          <a:xfrm>
            <a:off x="6359727" y="1485313"/>
            <a:ext cx="5832271" cy="3615897"/>
            <a:chOff x="433416" y="1052737"/>
            <a:chExt cx="8280001" cy="3900429"/>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7" y="1052737"/>
              <a:ext cx="8280000" cy="3900429"/>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16" y="1281214"/>
              <a:ext cx="8279616" cy="38832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1" name="İçerik Yer Tutucusu 6"/>
          <p:cNvSpPr>
            <a:spLocks noGrp="1"/>
          </p:cNvSpPr>
          <p:nvPr>
            <p:ph sz="quarter" idx="10" hasCustomPrompt="1"/>
          </p:nvPr>
        </p:nvSpPr>
        <p:spPr>
          <a:xfrm>
            <a:off x="6503745" y="2041097"/>
            <a:ext cx="5245976" cy="3042344"/>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2" name="İçerik Yer Tutucusu 14"/>
          <p:cNvSpPr>
            <a:spLocks noGrp="1"/>
          </p:cNvSpPr>
          <p:nvPr>
            <p:ph sz="quarter" idx="13" hasCustomPrompt="1"/>
          </p:nvPr>
        </p:nvSpPr>
        <p:spPr>
          <a:xfrm>
            <a:off x="6503744" y="1681097"/>
            <a:ext cx="52452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26" name="Shape 77"/>
          <p:cNvSpPr/>
          <p:nvPr/>
        </p:nvSpPr>
        <p:spPr>
          <a:xfrm flipH="1">
            <a:off x="5399556" y="1681096"/>
            <a:ext cx="360000" cy="360000"/>
          </a:xfrm>
          <a:custGeom>
            <a:avLst/>
            <a:gdLst>
              <a:gd name="connsiteX0" fmla="*/ 0 w 360000"/>
              <a:gd name="connsiteY0" fmla="*/ 306000 h 306000"/>
              <a:gd name="connsiteX1" fmla="*/ 0 w 360000"/>
              <a:gd name="connsiteY1" fmla="*/ 0 h 306000"/>
              <a:gd name="connsiteX2" fmla="*/ 360000 w 360000"/>
              <a:gd name="connsiteY2" fmla="*/ 306000 h 306000"/>
              <a:gd name="connsiteX3" fmla="*/ 0 w 360000"/>
              <a:gd name="connsiteY3" fmla="*/ 306000 h 306000"/>
              <a:gd name="connsiteX0" fmla="*/ 0 w 364524"/>
              <a:gd name="connsiteY0" fmla="*/ 281286 h 281286"/>
              <a:gd name="connsiteX1" fmla="*/ 364524 w 364524"/>
              <a:gd name="connsiteY1" fmla="*/ 0 h 281286"/>
              <a:gd name="connsiteX2" fmla="*/ 360000 w 364524"/>
              <a:gd name="connsiteY2" fmla="*/ 281286 h 281286"/>
              <a:gd name="connsiteX3" fmla="*/ 0 w 364524"/>
              <a:gd name="connsiteY3" fmla="*/ 281286 h 281286"/>
              <a:gd name="connsiteX0" fmla="*/ 0 w 364524"/>
              <a:gd name="connsiteY0" fmla="*/ 278111 h 278111"/>
              <a:gd name="connsiteX1" fmla="*/ 364524 w 364524"/>
              <a:gd name="connsiteY1" fmla="*/ 0 h 278111"/>
              <a:gd name="connsiteX2" fmla="*/ 360000 w 364524"/>
              <a:gd name="connsiteY2" fmla="*/ 278111 h 278111"/>
              <a:gd name="connsiteX3" fmla="*/ 0 w 364524"/>
              <a:gd name="connsiteY3" fmla="*/ 278111 h 278111"/>
              <a:gd name="connsiteX0" fmla="*/ 0 w 361349"/>
              <a:gd name="connsiteY0" fmla="*/ 278111 h 278111"/>
              <a:gd name="connsiteX1" fmla="*/ 361349 w 361349"/>
              <a:gd name="connsiteY1" fmla="*/ 0 h 278111"/>
              <a:gd name="connsiteX2" fmla="*/ 360000 w 361349"/>
              <a:gd name="connsiteY2" fmla="*/ 278111 h 278111"/>
              <a:gd name="connsiteX3" fmla="*/ 0 w 361349"/>
              <a:gd name="connsiteY3" fmla="*/ 278111 h 278111"/>
            </a:gdLst>
            <a:ahLst/>
            <a:cxnLst>
              <a:cxn ang="0">
                <a:pos x="connsiteX0" y="connsiteY0"/>
              </a:cxn>
              <a:cxn ang="0">
                <a:pos x="connsiteX1" y="connsiteY1"/>
              </a:cxn>
              <a:cxn ang="0">
                <a:pos x="connsiteX2" y="connsiteY2"/>
              </a:cxn>
              <a:cxn ang="0">
                <a:pos x="connsiteX3" y="connsiteY3"/>
              </a:cxn>
            </a:cxnLst>
            <a:rect l="l" t="t" r="r" b="b"/>
            <a:pathLst>
              <a:path w="361349" h="278111">
                <a:moveTo>
                  <a:pt x="0" y="278111"/>
                </a:moveTo>
                <a:lnTo>
                  <a:pt x="361349" y="0"/>
                </a:lnTo>
                <a:cubicBezTo>
                  <a:pt x="360899" y="92704"/>
                  <a:pt x="360450" y="185407"/>
                  <a:pt x="360000" y="278111"/>
                </a:cubicBezTo>
                <a:lnTo>
                  <a:pt x="0" y="278111"/>
                </a:lnTo>
                <a:close/>
              </a:path>
            </a:pathLst>
          </a:cu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Tree>
    <p:extLst>
      <p:ext uri="{BB962C8B-B14F-4D97-AF65-F5344CB8AC3E}">
        <p14:creationId xmlns:p14="http://schemas.microsoft.com/office/powerpoint/2010/main" val="1172178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500" fill="hold"/>
                                        <p:tgtEl>
                                          <p:spTgt spid="17">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7">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xEl>
                                              <p:pRg st="0" end="0"/>
                                            </p:txEl>
                                          </p:spTgt>
                                        </p:tgtEl>
                                        <p:attrNameLst>
                                          <p:attrName>style.visibility</p:attrName>
                                        </p:attrNameLst>
                                      </p:cBhvr>
                                      <p:to>
                                        <p:strVal val="visible"/>
                                      </p:to>
                                    </p:set>
                                    <p:anim calcmode="lin" valueType="num">
                                      <p:cBhvr additive="base">
                                        <p:cTn id="15" dur="500" fill="hold"/>
                                        <p:tgtEl>
                                          <p:spTgt spid="16">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6">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6">
                                            <p:txEl>
                                              <p:pRg st="1" end="1"/>
                                            </p:txEl>
                                          </p:spTgt>
                                        </p:tgtEl>
                                        <p:attrNameLst>
                                          <p:attrName>style.visibility</p:attrName>
                                        </p:attrNameLst>
                                      </p:cBhvr>
                                      <p:to>
                                        <p:strVal val="visible"/>
                                      </p:to>
                                    </p:set>
                                    <p:anim calcmode="lin" valueType="num">
                                      <p:cBhvr additive="base">
                                        <p:cTn id="19" dur="500" fill="hold"/>
                                        <p:tgtEl>
                                          <p:spTgt spid="16">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16">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6">
                                            <p:txEl>
                                              <p:pRg st="2" end="2"/>
                                            </p:txEl>
                                          </p:spTgt>
                                        </p:tgtEl>
                                        <p:attrNameLst>
                                          <p:attrName>style.visibility</p:attrName>
                                        </p:attrNameLst>
                                      </p:cBhvr>
                                      <p:to>
                                        <p:strVal val="visible"/>
                                      </p:to>
                                    </p:set>
                                    <p:anim calcmode="lin" valueType="num">
                                      <p:cBhvr additive="base">
                                        <p:cTn id="23" dur="500" fill="hold"/>
                                        <p:tgtEl>
                                          <p:spTgt spid="16">
                                            <p:txEl>
                                              <p:pRg st="2" end="2"/>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16">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0-#ppt_w/2"/>
                                          </p:val>
                                        </p:tav>
                                        <p:tav tm="100000">
                                          <p:val>
                                            <p:strVal val="#ppt_x"/>
                                          </p:val>
                                        </p:tav>
                                      </p:tavLst>
                                    </p:anim>
                                    <p:anim calcmode="lin" valueType="num">
                                      <p:cBhvr additive="base">
                                        <p:cTn id="28" dur="500" fill="hold"/>
                                        <p:tgtEl>
                                          <p:spTgt spid="25"/>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additive="base">
                                        <p:cTn id="31" dur="500" fill="hold"/>
                                        <p:tgtEl>
                                          <p:spTgt spid="26"/>
                                        </p:tgtEl>
                                        <p:attrNameLst>
                                          <p:attrName>ppt_x</p:attrName>
                                        </p:attrNameLst>
                                      </p:cBhvr>
                                      <p:tavLst>
                                        <p:tav tm="0">
                                          <p:val>
                                            <p:strVal val="0-#ppt_w/2"/>
                                          </p:val>
                                        </p:tav>
                                        <p:tav tm="100000">
                                          <p:val>
                                            <p:strVal val="#ppt_x"/>
                                          </p:val>
                                        </p:tav>
                                      </p:tavLst>
                                    </p:anim>
                                    <p:anim calcmode="lin" valueType="num">
                                      <p:cBhvr additive="base">
                                        <p:cTn id="32" dur="500" fill="hold"/>
                                        <p:tgtEl>
                                          <p:spTgt spid="26"/>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1+#ppt_w/2"/>
                                          </p:val>
                                        </p:tav>
                                        <p:tav tm="100000">
                                          <p:val>
                                            <p:strVal val="#ppt_x"/>
                                          </p:val>
                                        </p:tav>
                                      </p:tavLst>
                                    </p:anim>
                                    <p:anim calcmode="lin" valueType="num">
                                      <p:cBhvr additive="base">
                                        <p:cTn id="36" dur="500" fill="hold"/>
                                        <p:tgtEl>
                                          <p:spTgt spid="8"/>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11">
                                            <p:txEl>
                                              <p:pRg st="0" end="0"/>
                                            </p:txEl>
                                          </p:spTgt>
                                        </p:tgtEl>
                                        <p:attrNameLst>
                                          <p:attrName>style.visibility</p:attrName>
                                        </p:attrNameLst>
                                      </p:cBhvr>
                                      <p:to>
                                        <p:strVal val="visible"/>
                                      </p:to>
                                    </p:set>
                                    <p:anim calcmode="lin" valueType="num">
                                      <p:cBhvr additive="base">
                                        <p:cTn id="39"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11">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11">
                                            <p:txEl>
                                              <p:pRg st="1" end="1"/>
                                            </p:txEl>
                                          </p:spTgt>
                                        </p:tgtEl>
                                        <p:attrNameLst>
                                          <p:attrName>style.visibility</p:attrName>
                                        </p:attrNameLst>
                                      </p:cBhvr>
                                      <p:to>
                                        <p:strVal val="visible"/>
                                      </p:to>
                                    </p:set>
                                    <p:anim calcmode="lin" valueType="num">
                                      <p:cBhvr additive="base">
                                        <p:cTn id="43"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11">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11">
                                            <p:txEl>
                                              <p:pRg st="2" end="2"/>
                                            </p:txEl>
                                          </p:spTgt>
                                        </p:tgtEl>
                                        <p:attrNameLst>
                                          <p:attrName>style.visibility</p:attrName>
                                        </p:attrNameLst>
                                      </p:cBhvr>
                                      <p:to>
                                        <p:strVal val="visible"/>
                                      </p:to>
                                    </p:set>
                                    <p:anim calcmode="lin" valueType="num">
                                      <p:cBhvr additive="base">
                                        <p:cTn id="47"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11">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2">
                                            <p:txEl>
                                              <p:pRg st="0" end="0"/>
                                            </p:txEl>
                                          </p:spTgt>
                                        </p:tgtEl>
                                        <p:attrNameLst>
                                          <p:attrName>style.visibility</p:attrName>
                                        </p:attrNameLst>
                                      </p:cBhvr>
                                      <p:to>
                                        <p:strVal val="visible"/>
                                      </p:to>
                                    </p:set>
                                    <p:anim calcmode="lin" valueType="num">
                                      <p:cBhvr additive="base">
                                        <p:cTn id="5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12">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additive="base">
                                        <p:cTn id="55" dur="500" fill="hold"/>
                                        <p:tgtEl>
                                          <p:spTgt spid="21"/>
                                        </p:tgtEl>
                                        <p:attrNameLst>
                                          <p:attrName>ppt_x</p:attrName>
                                        </p:attrNameLst>
                                      </p:cBhvr>
                                      <p:tavLst>
                                        <p:tav tm="0">
                                          <p:val>
                                            <p:strVal val="1+#ppt_w/2"/>
                                          </p:val>
                                        </p:tav>
                                        <p:tav tm="100000">
                                          <p:val>
                                            <p:strVal val="#ppt_x"/>
                                          </p:val>
                                        </p:tav>
                                      </p:tavLst>
                                    </p:anim>
                                    <p:anim calcmode="lin" valueType="num">
                                      <p:cBhvr additive="base">
                                        <p:cTn id="56" dur="500" fill="hold"/>
                                        <p:tgtEl>
                                          <p:spTgt spid="21"/>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anim calcmode="lin" valueType="num">
                                      <p:cBhvr additive="base">
                                        <p:cTn id="59" dur="500" fill="hold"/>
                                        <p:tgtEl>
                                          <p:spTgt spid="22"/>
                                        </p:tgtEl>
                                        <p:attrNameLst>
                                          <p:attrName>ppt_x</p:attrName>
                                        </p:attrNameLst>
                                      </p:cBhvr>
                                      <p:tavLst>
                                        <p:tav tm="0">
                                          <p:val>
                                            <p:strVal val="1+#ppt_w/2"/>
                                          </p:val>
                                        </p:tav>
                                        <p:tav tm="100000">
                                          <p:val>
                                            <p:strVal val="#ppt_x"/>
                                          </p:val>
                                        </p:tav>
                                      </p:tavLst>
                                    </p:anim>
                                    <p:anim calcmode="lin" valueType="num">
                                      <p:cBhvr additive="base">
                                        <p:cTn id="60"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1" grpId="0" animBg="1"/>
      <p:bldP spid="22" grpId="0" animBg="1"/>
      <p:bldP spid="17" grpId="0" build="p">
        <p:tmplLst>
          <p:tmpl lvl="1">
            <p:tnLst>
              <p:par>
                <p:cTn presetID="2" presetClass="entr" presetSubtype="8"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0-#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16" grpId="0" build="p">
        <p:tmplLst>
          <p:tmpl lvl="1">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8"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0-#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26" grpId="0" animBg="1"/>
    </p:bldLst>
  </p:timing>
  <p:hf hdr="0" ftr="0"/>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Dikey İki Bölümlü Yazı İçeren">
    <p:spTree>
      <p:nvGrpSpPr>
        <p:cNvPr id="1" name=""/>
        <p:cNvGrpSpPr/>
        <p:nvPr/>
      </p:nvGrpSpPr>
      <p:grpSpPr>
        <a:xfrm>
          <a:off x="0" y="0"/>
          <a:ext cx="0" cy="0"/>
          <a:chOff x="0" y="0"/>
          <a:chExt cx="0" cy="0"/>
        </a:xfrm>
      </p:grpSpPr>
      <p:sp>
        <p:nvSpPr>
          <p:cNvPr id="21" name="Shape 71"/>
          <p:cNvSpPr>
            <a:spLocks noChangeAspect="1"/>
          </p:cNvSpPr>
          <p:nvPr/>
        </p:nvSpPr>
        <p:spPr>
          <a:xfrm rot="10800000">
            <a:off x="332600" y="1895607"/>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2" name="Shape 77"/>
          <p:cNvSpPr/>
          <p:nvPr/>
        </p:nvSpPr>
        <p:spPr>
          <a:xfrm flipH="1">
            <a:off x="336583" y="1530734"/>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8" name="Shape 71"/>
          <p:cNvSpPr>
            <a:spLocks noChangeAspect="1"/>
          </p:cNvSpPr>
          <p:nvPr/>
        </p:nvSpPr>
        <p:spPr>
          <a:xfrm rot="10800000">
            <a:off x="332601" y="4334133"/>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9" name="Shape 77"/>
          <p:cNvSpPr/>
          <p:nvPr/>
        </p:nvSpPr>
        <p:spPr>
          <a:xfrm flipH="1">
            <a:off x="336572" y="3974133"/>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Dikey iki bölümlü yazı başlığı ekle</a:t>
            </a:r>
            <a:endParaRPr lang="en-US" dirty="0"/>
          </a:p>
        </p:txBody>
      </p:sp>
      <p:grpSp>
        <p:nvGrpSpPr>
          <p:cNvPr id="13" name="Grup 12"/>
          <p:cNvGrpSpPr/>
          <p:nvPr/>
        </p:nvGrpSpPr>
        <p:grpSpPr>
          <a:xfrm>
            <a:off x="696583" y="1444972"/>
            <a:ext cx="11495419" cy="2246005"/>
            <a:chOff x="432201" y="1052733"/>
            <a:chExt cx="8769238" cy="2823213"/>
          </a:xfrm>
          <a:effectLst>
            <a:outerShdw blurRad="50800" dist="76200" dir="2700000" algn="tl" rotWithShape="0">
              <a:prstClr val="black">
                <a:alpha val="40000"/>
              </a:prstClr>
            </a:outerShdw>
          </a:effectLst>
        </p:grpSpPr>
        <p:sp>
          <p:nvSpPr>
            <p:cNvPr id="14" name="_color1" descr="© INSCALE GmbH, 26.05.2010&#10;http://www.presentationload.com/"/>
            <p:cNvSpPr>
              <a:spLocks noChangeArrowheads="1"/>
            </p:cNvSpPr>
            <p:nvPr/>
          </p:nvSpPr>
          <p:spPr bwMode="gray">
            <a:xfrm>
              <a:off x="433418" y="1052733"/>
              <a:ext cx="8768021" cy="2823213"/>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5" name="_color1" descr="© INSCALE GmbH, 26.05.2010&#10;http://www.presentationload.com/"/>
            <p:cNvSpPr>
              <a:spLocks noChangeArrowheads="1"/>
            </p:cNvSpPr>
            <p:nvPr/>
          </p:nvSpPr>
          <p:spPr bwMode="gray">
            <a:xfrm>
              <a:off x="432201" y="1160538"/>
              <a:ext cx="8768766" cy="452518"/>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6" name="İçerik Yer Tutucusu 6"/>
          <p:cNvSpPr>
            <a:spLocks noGrp="1"/>
          </p:cNvSpPr>
          <p:nvPr>
            <p:ph sz="quarter" idx="14" hasCustomPrompt="1"/>
          </p:nvPr>
        </p:nvSpPr>
        <p:spPr>
          <a:xfrm>
            <a:off x="768593" y="1901409"/>
            <a:ext cx="10585177" cy="178956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17" name="İçerik Yer Tutucusu 14"/>
          <p:cNvSpPr>
            <a:spLocks noGrp="1"/>
          </p:cNvSpPr>
          <p:nvPr>
            <p:ph sz="quarter" idx="15" hasCustomPrompt="1"/>
          </p:nvPr>
        </p:nvSpPr>
        <p:spPr>
          <a:xfrm>
            <a:off x="768592" y="1530734"/>
            <a:ext cx="10584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grpSp>
        <p:nvGrpSpPr>
          <p:cNvPr id="23" name="Grup 22"/>
          <p:cNvGrpSpPr/>
          <p:nvPr/>
        </p:nvGrpSpPr>
        <p:grpSpPr>
          <a:xfrm>
            <a:off x="696581" y="3848743"/>
            <a:ext cx="11495419" cy="2244553"/>
            <a:chOff x="432201" y="1052736"/>
            <a:chExt cx="8769237" cy="2823210"/>
          </a:xfrm>
          <a:effectLst>
            <a:outerShdw blurRad="50800" dist="76200" dir="2700000" algn="tl" rotWithShape="0">
              <a:prstClr val="black">
                <a:alpha val="40000"/>
              </a:prstClr>
            </a:outerShdw>
          </a:effectLst>
        </p:grpSpPr>
        <p:sp>
          <p:nvSpPr>
            <p:cNvPr id="24" name="_color1" descr="© INSCALE GmbH, 26.05.2010&#10;http://www.presentationload.com/"/>
            <p:cNvSpPr>
              <a:spLocks noChangeArrowheads="1"/>
            </p:cNvSpPr>
            <p:nvPr/>
          </p:nvSpPr>
          <p:spPr bwMode="gray">
            <a:xfrm>
              <a:off x="433417" y="1052736"/>
              <a:ext cx="8768021" cy="28232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25" name="_color1" descr="© INSCALE GmbH, 26.05.2010&#10;http://www.presentationload.com/"/>
            <p:cNvSpPr>
              <a:spLocks noChangeArrowheads="1"/>
            </p:cNvSpPr>
            <p:nvPr/>
          </p:nvSpPr>
          <p:spPr bwMode="gray">
            <a:xfrm>
              <a:off x="432201" y="1216581"/>
              <a:ext cx="8768765" cy="452810"/>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6" name="İçerik Yer Tutucusu 6"/>
          <p:cNvSpPr>
            <a:spLocks noGrp="1"/>
          </p:cNvSpPr>
          <p:nvPr>
            <p:ph sz="quarter" idx="16" hasCustomPrompt="1"/>
          </p:nvPr>
        </p:nvSpPr>
        <p:spPr>
          <a:xfrm>
            <a:off x="768593" y="4343878"/>
            <a:ext cx="10585177" cy="1749417"/>
          </a:xfrm>
        </p:spPr>
        <p:txBody>
          <a:bodyPr anchor="t">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27" name="İçerik Yer Tutucusu 14"/>
          <p:cNvSpPr>
            <a:spLocks noGrp="1"/>
          </p:cNvSpPr>
          <p:nvPr>
            <p:ph sz="quarter" idx="17" hasCustomPrompt="1"/>
          </p:nvPr>
        </p:nvSpPr>
        <p:spPr>
          <a:xfrm>
            <a:off x="768591" y="3979006"/>
            <a:ext cx="10584000" cy="360000"/>
          </a:xfrm>
          <a:effectLst/>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Tree>
    <p:extLst>
      <p:ext uri="{BB962C8B-B14F-4D97-AF65-F5344CB8AC3E}">
        <p14:creationId xmlns:p14="http://schemas.microsoft.com/office/powerpoint/2010/main" val="2676537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1+#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anim calcmode="lin" valueType="num">
                                      <p:cBhvr additive="base">
                                        <p:cTn id="11"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6">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6">
                                            <p:txEl>
                                              <p:pRg st="1" end="1"/>
                                            </p:txEl>
                                          </p:spTgt>
                                        </p:tgtEl>
                                        <p:attrNameLst>
                                          <p:attrName>style.visibility</p:attrName>
                                        </p:attrNameLst>
                                      </p:cBhvr>
                                      <p:to>
                                        <p:strVal val="visible"/>
                                      </p:to>
                                    </p:set>
                                    <p:anim calcmode="lin" valueType="num">
                                      <p:cBhvr additive="base">
                                        <p:cTn id="15" dur="500" fill="hold"/>
                                        <p:tgtEl>
                                          <p:spTgt spid="16">
                                            <p:txEl>
                                              <p:pRg st="1" end="1"/>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6">
                                            <p:txEl>
                                              <p:pRg st="1" end="1"/>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6">
                                            <p:txEl>
                                              <p:pRg st="2" end="2"/>
                                            </p:txEl>
                                          </p:spTgt>
                                        </p:tgtEl>
                                        <p:attrNameLst>
                                          <p:attrName>style.visibility</p:attrName>
                                        </p:attrNameLst>
                                      </p:cBhvr>
                                      <p:to>
                                        <p:strVal val="visible"/>
                                      </p:to>
                                    </p:set>
                                    <p:anim calcmode="lin" valueType="num">
                                      <p:cBhvr additive="base">
                                        <p:cTn id="19" dur="500" fill="hold"/>
                                        <p:tgtEl>
                                          <p:spTgt spid="16">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6">
                                            <p:txEl>
                                              <p:pRg st="2" end="2"/>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7">
                                            <p:txEl>
                                              <p:pRg st="0" end="0"/>
                                            </p:txEl>
                                          </p:spTgt>
                                        </p:tgtEl>
                                        <p:attrNameLst>
                                          <p:attrName>style.visibility</p:attrName>
                                        </p:attrNameLst>
                                      </p:cBhvr>
                                      <p:to>
                                        <p:strVal val="visible"/>
                                      </p:to>
                                    </p:set>
                                    <p:anim calcmode="lin" valueType="num">
                                      <p:cBhvr additive="base">
                                        <p:cTn id="23" dur="500" fill="hold"/>
                                        <p:tgtEl>
                                          <p:spTgt spid="17">
                                            <p:txEl>
                                              <p:pRg st="0" end="0"/>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7">
                                            <p:txEl>
                                              <p:pRg st="0" end="0"/>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1+#ppt_w/2"/>
                                          </p:val>
                                        </p:tav>
                                        <p:tav tm="100000">
                                          <p:val>
                                            <p:strVal val="#ppt_x"/>
                                          </p:val>
                                        </p:tav>
                                      </p:tavLst>
                                    </p:anim>
                                    <p:anim calcmode="lin" valueType="num">
                                      <p:cBhvr additive="base">
                                        <p:cTn id="32" dur="500" fill="hold"/>
                                        <p:tgtEl>
                                          <p:spTgt spid="22"/>
                                        </p:tgtEl>
                                        <p:attrNameLst>
                                          <p:attrName>ppt_y</p:attrName>
                                        </p:attrNameLst>
                                      </p:cBhvr>
                                      <p:tavLst>
                                        <p:tav tm="0">
                                          <p:val>
                                            <p:strVal val="#ppt_y"/>
                                          </p:val>
                                        </p:tav>
                                        <p:tav tm="100000">
                                          <p:val>
                                            <p:strVal val="#ppt_y"/>
                                          </p:val>
                                        </p:tav>
                                      </p:tavLst>
                                    </p:anim>
                                  </p:childTnLst>
                                </p:cTn>
                              </p:par>
                              <p:par>
                                <p:cTn id="33" presetID="2" presetClass="entr" presetSubtype="2"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500" fill="hold"/>
                                        <p:tgtEl>
                                          <p:spTgt spid="23"/>
                                        </p:tgtEl>
                                        <p:attrNameLst>
                                          <p:attrName>ppt_x</p:attrName>
                                        </p:attrNameLst>
                                      </p:cBhvr>
                                      <p:tavLst>
                                        <p:tav tm="0">
                                          <p:val>
                                            <p:strVal val="1+#ppt_w/2"/>
                                          </p:val>
                                        </p:tav>
                                        <p:tav tm="100000">
                                          <p:val>
                                            <p:strVal val="#ppt_x"/>
                                          </p:val>
                                        </p:tav>
                                      </p:tavLst>
                                    </p:anim>
                                    <p:anim calcmode="lin" valueType="num">
                                      <p:cBhvr additive="base">
                                        <p:cTn id="36" dur="500" fill="hold"/>
                                        <p:tgtEl>
                                          <p:spTgt spid="23"/>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26">
                                            <p:txEl>
                                              <p:pRg st="0" end="0"/>
                                            </p:txEl>
                                          </p:spTgt>
                                        </p:tgtEl>
                                        <p:attrNameLst>
                                          <p:attrName>style.visibility</p:attrName>
                                        </p:attrNameLst>
                                      </p:cBhvr>
                                      <p:to>
                                        <p:strVal val="visible"/>
                                      </p:to>
                                    </p:set>
                                    <p:anim calcmode="lin" valueType="num">
                                      <p:cBhvr additive="base">
                                        <p:cTn id="39" dur="500" fill="hold"/>
                                        <p:tgtEl>
                                          <p:spTgt spid="26">
                                            <p:txEl>
                                              <p:pRg st="0" end="0"/>
                                            </p:txEl>
                                          </p:spTgt>
                                        </p:tgtEl>
                                        <p:attrNameLst>
                                          <p:attrName>ppt_x</p:attrName>
                                        </p:attrNameLst>
                                      </p:cBhvr>
                                      <p:tavLst>
                                        <p:tav tm="0">
                                          <p:val>
                                            <p:strVal val="1+#ppt_w/2"/>
                                          </p:val>
                                        </p:tav>
                                        <p:tav tm="100000">
                                          <p:val>
                                            <p:strVal val="#ppt_x"/>
                                          </p:val>
                                        </p:tav>
                                      </p:tavLst>
                                    </p:anim>
                                    <p:anim calcmode="lin" valueType="num">
                                      <p:cBhvr additive="base">
                                        <p:cTn id="40" dur="500" fill="hold"/>
                                        <p:tgtEl>
                                          <p:spTgt spid="26">
                                            <p:txEl>
                                              <p:pRg st="0" end="0"/>
                                            </p:txEl>
                                          </p:spTgt>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0"/>
                                  </p:stCondLst>
                                  <p:childTnLst>
                                    <p:set>
                                      <p:cBhvr>
                                        <p:cTn id="42" dur="1" fill="hold">
                                          <p:stCondLst>
                                            <p:cond delay="0"/>
                                          </p:stCondLst>
                                        </p:cTn>
                                        <p:tgtEl>
                                          <p:spTgt spid="26">
                                            <p:txEl>
                                              <p:pRg st="1" end="1"/>
                                            </p:txEl>
                                          </p:spTgt>
                                        </p:tgtEl>
                                        <p:attrNameLst>
                                          <p:attrName>style.visibility</p:attrName>
                                        </p:attrNameLst>
                                      </p:cBhvr>
                                      <p:to>
                                        <p:strVal val="visible"/>
                                      </p:to>
                                    </p:set>
                                    <p:anim calcmode="lin" valueType="num">
                                      <p:cBhvr additive="base">
                                        <p:cTn id="43" dur="500" fill="hold"/>
                                        <p:tgtEl>
                                          <p:spTgt spid="26">
                                            <p:txEl>
                                              <p:pRg st="1" end="1"/>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6">
                                            <p:txEl>
                                              <p:pRg st="1" end="1"/>
                                            </p:txEl>
                                          </p:spTgt>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26">
                                            <p:txEl>
                                              <p:pRg st="2" end="2"/>
                                            </p:txEl>
                                          </p:spTgt>
                                        </p:tgtEl>
                                        <p:attrNameLst>
                                          <p:attrName>style.visibility</p:attrName>
                                        </p:attrNameLst>
                                      </p:cBhvr>
                                      <p:to>
                                        <p:strVal val="visible"/>
                                      </p:to>
                                    </p:set>
                                    <p:anim calcmode="lin" valueType="num">
                                      <p:cBhvr additive="base">
                                        <p:cTn id="47" dur="500" fill="hold"/>
                                        <p:tgtEl>
                                          <p:spTgt spid="26">
                                            <p:txEl>
                                              <p:pRg st="2" end="2"/>
                                            </p:txEl>
                                          </p:spTgt>
                                        </p:tgtEl>
                                        <p:attrNameLst>
                                          <p:attrName>ppt_x</p:attrName>
                                        </p:attrNameLst>
                                      </p:cBhvr>
                                      <p:tavLst>
                                        <p:tav tm="0">
                                          <p:val>
                                            <p:strVal val="1+#ppt_w/2"/>
                                          </p:val>
                                        </p:tav>
                                        <p:tav tm="100000">
                                          <p:val>
                                            <p:strVal val="#ppt_x"/>
                                          </p:val>
                                        </p:tav>
                                      </p:tavLst>
                                    </p:anim>
                                    <p:anim calcmode="lin" valueType="num">
                                      <p:cBhvr additive="base">
                                        <p:cTn id="48" dur="500" fill="hold"/>
                                        <p:tgtEl>
                                          <p:spTgt spid="26">
                                            <p:txEl>
                                              <p:pRg st="2" end="2"/>
                                            </p:txEl>
                                          </p:spTgt>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27">
                                            <p:txEl>
                                              <p:pRg st="0" end="0"/>
                                            </p:txEl>
                                          </p:spTgt>
                                        </p:tgtEl>
                                        <p:attrNameLst>
                                          <p:attrName>style.visibility</p:attrName>
                                        </p:attrNameLst>
                                      </p:cBhvr>
                                      <p:to>
                                        <p:strVal val="visible"/>
                                      </p:to>
                                    </p:set>
                                    <p:anim calcmode="lin" valueType="num">
                                      <p:cBhvr additive="base">
                                        <p:cTn id="51" dur="500" fill="hold"/>
                                        <p:tgtEl>
                                          <p:spTgt spid="27">
                                            <p:txEl>
                                              <p:pRg st="0" end="0"/>
                                            </p:txEl>
                                          </p:spTgt>
                                        </p:tgtEl>
                                        <p:attrNameLst>
                                          <p:attrName>ppt_x</p:attrName>
                                        </p:attrNameLst>
                                      </p:cBhvr>
                                      <p:tavLst>
                                        <p:tav tm="0">
                                          <p:val>
                                            <p:strVal val="1+#ppt_w/2"/>
                                          </p:val>
                                        </p:tav>
                                        <p:tav tm="100000">
                                          <p:val>
                                            <p:strVal val="#ppt_x"/>
                                          </p:val>
                                        </p:tav>
                                      </p:tavLst>
                                    </p:anim>
                                    <p:anim calcmode="lin" valueType="num">
                                      <p:cBhvr additive="base">
                                        <p:cTn id="52" dur="500" fill="hold"/>
                                        <p:tgtEl>
                                          <p:spTgt spid="27">
                                            <p:txEl>
                                              <p:pRg st="0" end="0"/>
                                            </p:txEl>
                                          </p:spTgt>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anim calcmode="lin" valueType="num">
                                      <p:cBhvr additive="base">
                                        <p:cTn id="55" dur="500" fill="hold"/>
                                        <p:tgtEl>
                                          <p:spTgt spid="28"/>
                                        </p:tgtEl>
                                        <p:attrNameLst>
                                          <p:attrName>ppt_x</p:attrName>
                                        </p:attrNameLst>
                                      </p:cBhvr>
                                      <p:tavLst>
                                        <p:tav tm="0">
                                          <p:val>
                                            <p:strVal val="1+#ppt_w/2"/>
                                          </p:val>
                                        </p:tav>
                                        <p:tav tm="100000">
                                          <p:val>
                                            <p:strVal val="#ppt_x"/>
                                          </p:val>
                                        </p:tav>
                                      </p:tavLst>
                                    </p:anim>
                                    <p:anim calcmode="lin" valueType="num">
                                      <p:cBhvr additive="base">
                                        <p:cTn id="56" dur="500" fill="hold"/>
                                        <p:tgtEl>
                                          <p:spTgt spid="28"/>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500" fill="hold"/>
                                        <p:tgtEl>
                                          <p:spTgt spid="29"/>
                                        </p:tgtEl>
                                        <p:attrNameLst>
                                          <p:attrName>ppt_x</p:attrName>
                                        </p:attrNameLst>
                                      </p:cBhvr>
                                      <p:tavLst>
                                        <p:tav tm="0">
                                          <p:val>
                                            <p:strVal val="1+#ppt_w/2"/>
                                          </p:val>
                                        </p:tav>
                                        <p:tav tm="100000">
                                          <p:val>
                                            <p:strVal val="#ppt_x"/>
                                          </p:val>
                                        </p:tav>
                                      </p:tavLst>
                                    </p:anim>
                                    <p:anim calcmode="lin" valueType="num">
                                      <p:cBhvr additive="base">
                                        <p:cTn id="60" dur="500" fill="hold"/>
                                        <p:tgtEl>
                                          <p:spTgt spid="2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8" grpId="0" animBg="1"/>
      <p:bldP spid="29"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P spid="17" grpId="0" build="p">
        <p:tmplLst>
          <p:tmpl lvl="1">
            <p:tnLst>
              <p:par>
                <p:cTn presetID="2" presetClass="entr" presetSubtype="2"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500" fill="hold"/>
                        <p:tgtEl>
                          <p:spTgt spid="17"/>
                        </p:tgtEl>
                        <p:attrNameLst>
                          <p:attrName>ppt_x</p:attrName>
                        </p:attrNameLst>
                      </p:cBhvr>
                      <p:tavLst>
                        <p:tav tm="0">
                          <p:val>
                            <p:strVal val="1+#ppt_w/2"/>
                          </p:val>
                        </p:tav>
                        <p:tav tm="100000">
                          <p:val>
                            <p:strVal val="#ppt_x"/>
                          </p:val>
                        </p:tav>
                      </p:tavLst>
                    </p:anim>
                    <p:anim calcmode="lin" valueType="num">
                      <p:cBhvr additive="base">
                        <p:cTn dur="500" fill="hold"/>
                        <p:tgtEl>
                          <p:spTgt spid="17"/>
                        </p:tgtEl>
                        <p:attrNameLst>
                          <p:attrName>ppt_y</p:attrName>
                        </p:attrNameLst>
                      </p:cBhvr>
                      <p:tavLst>
                        <p:tav tm="0">
                          <p:val>
                            <p:strVal val="#ppt_y"/>
                          </p:val>
                        </p:tav>
                        <p:tav tm="100000">
                          <p:val>
                            <p:strVal val="#ppt_y"/>
                          </p:val>
                        </p:tav>
                      </p:tavLst>
                    </p:anim>
                  </p:childTnLst>
                </p:cTn>
              </p:par>
            </p:tnLst>
          </p:tmpl>
        </p:tmplLst>
      </p:bldP>
      <p:bldP spid="26" grpId="0" build="p">
        <p:tmplLst>
          <p:tmpl lvl="1">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26"/>
                        </p:tgtEl>
                        <p:attrNameLst>
                          <p:attrName>style.visibility</p:attrName>
                        </p:attrNameLst>
                      </p:cBhvr>
                      <p:to>
                        <p:strVal val="visible"/>
                      </p:to>
                    </p:set>
                    <p:anim calcmode="lin" valueType="num">
                      <p:cBhvr additive="base">
                        <p:cTn dur="500" fill="hold"/>
                        <p:tgtEl>
                          <p:spTgt spid="26"/>
                        </p:tgtEl>
                        <p:attrNameLst>
                          <p:attrName>ppt_x</p:attrName>
                        </p:attrNameLst>
                      </p:cBhvr>
                      <p:tavLst>
                        <p:tav tm="0">
                          <p:val>
                            <p:strVal val="1+#ppt_w/2"/>
                          </p:val>
                        </p:tav>
                        <p:tav tm="100000">
                          <p:val>
                            <p:strVal val="#ppt_x"/>
                          </p:val>
                        </p:tav>
                      </p:tavLst>
                    </p:anim>
                    <p:anim calcmode="lin" valueType="num">
                      <p:cBhvr additive="base">
                        <p:cTn dur="500" fill="hold"/>
                        <p:tgtEl>
                          <p:spTgt spid="26"/>
                        </p:tgtEl>
                        <p:attrNameLst>
                          <p:attrName>ppt_y</p:attrName>
                        </p:attrNameLst>
                      </p:cBhvr>
                      <p:tavLst>
                        <p:tav tm="0">
                          <p:val>
                            <p:strVal val="#ppt_y"/>
                          </p:val>
                        </p:tav>
                        <p:tav tm="100000">
                          <p:val>
                            <p:strVal val="#ppt_y"/>
                          </p:val>
                        </p:tav>
                      </p:tavLst>
                    </p:anim>
                  </p:childTnLst>
                </p:cTn>
              </p:par>
            </p:tnLst>
          </p:tmpl>
        </p:tmplLst>
      </p:bldP>
      <p:bldP spid="27" grpId="0" build="p">
        <p:tmplLst>
          <p:tmpl lvl="1">
            <p:tnLst>
              <p:par>
                <p:cTn presetID="2" presetClass="entr" presetSubtype="2" fill="hold" nodeType="withEffect">
                  <p:stCondLst>
                    <p:cond delay="0"/>
                  </p:stCondLst>
                  <p:childTnLst>
                    <p:set>
                      <p:cBhvr>
                        <p:cTn dur="1" fill="hold">
                          <p:stCondLst>
                            <p:cond delay="0"/>
                          </p:stCondLst>
                        </p:cTn>
                        <p:tgtEl>
                          <p:spTgt spid="27"/>
                        </p:tgtEl>
                        <p:attrNameLst>
                          <p:attrName>style.visibility</p:attrName>
                        </p:attrNameLst>
                      </p:cBhvr>
                      <p:to>
                        <p:strVal val="visible"/>
                      </p:to>
                    </p:set>
                    <p:anim calcmode="lin" valueType="num">
                      <p:cBhvr additive="base">
                        <p:cTn dur="500" fill="hold"/>
                        <p:tgtEl>
                          <p:spTgt spid="27"/>
                        </p:tgtEl>
                        <p:attrNameLst>
                          <p:attrName>ppt_x</p:attrName>
                        </p:attrNameLst>
                      </p:cBhvr>
                      <p:tavLst>
                        <p:tav tm="0">
                          <p:val>
                            <p:strVal val="1+#ppt_w/2"/>
                          </p:val>
                        </p:tav>
                        <p:tav tm="100000">
                          <p:val>
                            <p:strVal val="#ppt_x"/>
                          </p:val>
                        </p:tav>
                      </p:tavLst>
                    </p:anim>
                    <p:anim calcmode="lin" valueType="num">
                      <p:cBhvr additive="base">
                        <p:cTn dur="500" fill="hold"/>
                        <p:tgtEl>
                          <p:spTgt spid="27"/>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Tree>
    <p:extLst>
      <p:ext uri="{BB962C8B-B14F-4D97-AF65-F5344CB8AC3E}">
        <p14:creationId xmlns:p14="http://schemas.microsoft.com/office/powerpoint/2010/main" val="3319725574"/>
      </p:ext>
    </p:extLst>
  </p:cSld>
  <p:clrMapOvr>
    <a:masterClrMapping/>
  </p:clrMapOvr>
  <p:hf hdr="0" ftr="0"/>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1_Yalnızca Başlık">
    <p:spTree>
      <p:nvGrpSpPr>
        <p:cNvPr id="1" name=""/>
        <p:cNvGrpSpPr/>
        <p:nvPr/>
      </p:nvGrpSpPr>
      <p:grpSpPr>
        <a:xfrm>
          <a:off x="0" y="0"/>
          <a:ext cx="0" cy="0"/>
          <a:chOff x="0" y="0"/>
          <a:chExt cx="0" cy="0"/>
        </a:xfrm>
      </p:grpSpPr>
      <p:sp>
        <p:nvSpPr>
          <p:cNvPr id="2" name="1 Başlık" title="Header"/>
          <p:cNvSpPr>
            <a:spLocks noGrp="1"/>
          </p:cNvSpPr>
          <p:nvPr>
            <p:ph type="title" hasCustomPrompt="1"/>
          </p:nvPr>
        </p:nvSpPr>
        <p:spPr/>
        <p:txBody>
          <a:bodyPr>
            <a:normAutofit/>
          </a:bodyPr>
          <a:lstStyle>
            <a:lvl1pPr>
              <a:defRPr sz="2400" b="1" baseline="0">
                <a:latin typeface="Calibri" pitchFamily="34" charset="0"/>
              </a:defRPr>
            </a:lvl1pPr>
          </a:lstStyle>
          <a:p>
            <a:r>
              <a:rPr lang="tr-TR" dirty="0"/>
              <a:t>Boş sayfa başlığı ekle</a:t>
            </a:r>
            <a:endParaRPr lang="en-US" dirty="0"/>
          </a:p>
        </p:txBody>
      </p:sp>
      <p:sp>
        <p:nvSpPr>
          <p:cNvPr id="10" name="Shape 63"/>
          <p:cNvSpPr/>
          <p:nvPr/>
        </p:nvSpPr>
        <p:spPr>
          <a:xfrm rot="10800000">
            <a:off x="6096040" y="1152708"/>
            <a:ext cx="432008" cy="116052"/>
          </a:xfrm>
          <a:prstGeom prst="triangle">
            <a:avLst>
              <a:gd name="adj" fmla="val 25906"/>
            </a:avLst>
          </a:prstGeom>
          <a:solidFill>
            <a:srgbClr val="D26F00"/>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6" name="Right Triangle 5"/>
          <p:cNvSpPr/>
          <p:nvPr/>
        </p:nvSpPr>
        <p:spPr>
          <a:xfrm rot="16200000">
            <a:off x="6366030" y="559760"/>
            <a:ext cx="720080" cy="828092"/>
          </a:xfrm>
          <a:prstGeom prst="rtTriangle">
            <a:avLst/>
          </a:prstGeom>
          <a:solidFill>
            <a:srgbClr val="D9D9D9"/>
          </a:solidFill>
          <a:ln>
            <a:noFill/>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spcFirstLastPara="0" vert="horz" wrap="square" lIns="216354" tIns="189034" rIns="216354" bIns="189034" numCol="1" spcCol="1270" rtlCol="0" anchor="ctr" anchorCtr="0">
            <a:noAutofit/>
          </a:bodyPr>
          <a:lstStyle/>
          <a:p>
            <a:pPr algn="ctr" defTabSz="711200">
              <a:lnSpc>
                <a:spcPct val="90000"/>
              </a:lnSpc>
              <a:spcBef>
                <a:spcPct val="0"/>
              </a:spcBef>
              <a:spcAft>
                <a:spcPct val="35000"/>
              </a:spcAft>
            </a:pPr>
            <a:endParaRPr lang="en-GB" b="1" u="none" kern="1200">
              <a:latin typeface="Futura Bk BT" pitchFamily="34" charset="0"/>
            </a:endParaRPr>
          </a:p>
        </p:txBody>
      </p:sp>
      <p:sp>
        <p:nvSpPr>
          <p:cNvPr id="8" name="_color1" descr="© INSCALE GmbH, 26.05.2010&#10;http://www.presentationload.com/"/>
          <p:cNvSpPr>
            <a:spLocks noChangeArrowheads="1"/>
          </p:cNvSpPr>
          <p:nvPr/>
        </p:nvSpPr>
        <p:spPr bwMode="gray">
          <a:xfrm>
            <a:off x="7140116" y="613766"/>
            <a:ext cx="5051884" cy="720080"/>
          </a:xfrm>
          <a:prstGeom prst="rect">
            <a:avLst/>
          </a:prstGeom>
          <a:solidFill>
            <a:srgbClr val="D9D9D9"/>
          </a:solidFill>
          <a:ln w="12700">
            <a:noFill/>
            <a:miter lim="800000"/>
            <a:headEnd/>
            <a:tailEnd/>
          </a:ln>
          <a:effectLst>
            <a:outerShdw blurRad="50800" dist="76200" dir="2700000" algn="tl" rotWithShape="0">
              <a:prstClr val="black">
                <a:alpha val="40000"/>
              </a:prstClr>
            </a:outerShdw>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7" name="Shape 77"/>
          <p:cNvSpPr/>
          <p:nvPr/>
        </p:nvSpPr>
        <p:spPr>
          <a:xfrm flipH="1">
            <a:off x="6096040" y="783379"/>
            <a:ext cx="360000" cy="369332"/>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5" name="TextBox 4"/>
          <p:cNvSpPr txBox="1"/>
          <p:nvPr/>
        </p:nvSpPr>
        <p:spPr>
          <a:xfrm>
            <a:off x="6456040" y="783379"/>
            <a:ext cx="5735960" cy="369332"/>
          </a:xfrm>
          <a:prstGeom prst="rect">
            <a:avLst/>
          </a:prstGeom>
          <a:solidFill>
            <a:srgbClr val="FF9801"/>
          </a:solidFill>
          <a:effectLst>
            <a:outerShdw blurRad="50800" dist="76200" dir="2700000" algn="tl" rotWithShape="0">
              <a:prstClr val="black">
                <a:alpha val="40000"/>
              </a:prstClr>
            </a:outerShdw>
          </a:effectLst>
        </p:spPr>
        <p:txBody>
          <a:bodyPr wrap="square" rtlCol="0">
            <a:spAutoFit/>
          </a:bodyPr>
          <a:lstStyle/>
          <a:p>
            <a:pPr algn="ctr"/>
            <a:endParaRPr lang="en-GB" b="1">
              <a:solidFill>
                <a:schemeClr val="bg1"/>
              </a:solidFill>
            </a:endParaRPr>
          </a:p>
        </p:txBody>
      </p:sp>
      <p:sp>
        <p:nvSpPr>
          <p:cNvPr id="16" name="İçerik Yer Tutucusu 14"/>
          <p:cNvSpPr>
            <a:spLocks noGrp="1"/>
          </p:cNvSpPr>
          <p:nvPr>
            <p:ph sz="quarter" idx="17" hasCustomPrompt="1"/>
          </p:nvPr>
        </p:nvSpPr>
        <p:spPr>
          <a:xfrm>
            <a:off x="6960096" y="783379"/>
            <a:ext cx="5032460" cy="360000"/>
          </a:xfrm>
          <a:effectLst/>
        </p:spPr>
        <p:txBody>
          <a:bodyPr anchor="ctr">
            <a:noAutofit/>
          </a:bodyPr>
          <a:lstStyle>
            <a:lvl1pPr marL="0" indent="0" algn="ctr">
              <a:buNone/>
              <a:defRPr sz="2000" b="1" baseline="0">
                <a:solidFill>
                  <a:schemeClr val="bg1"/>
                </a:solidFill>
                <a:effectLst>
                  <a:outerShdw blurRad="38100" dist="38100" dir="2700000" algn="tl">
                    <a:srgbClr val="000000">
                      <a:alpha val="43137"/>
                    </a:srgbClr>
                  </a:outerShdw>
                </a:effectLst>
                <a:latin typeface="+mn-lt"/>
              </a:defRPr>
            </a:lvl1pPr>
          </a:lstStyle>
          <a:p>
            <a:pPr lvl="0"/>
            <a:r>
              <a:rPr lang="tr-TR" b="1" dirty="0"/>
              <a:t>Alt Başlık Ekle</a:t>
            </a:r>
            <a:endParaRPr lang="tr-TR" dirty="0"/>
          </a:p>
        </p:txBody>
      </p:sp>
    </p:spTree>
    <p:extLst>
      <p:ext uri="{BB962C8B-B14F-4D97-AF65-F5344CB8AC3E}">
        <p14:creationId xmlns:p14="http://schemas.microsoft.com/office/powerpoint/2010/main" val="3640289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1+#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6">
                                            <p:txEl>
                                              <p:pRg st="0" end="0"/>
                                            </p:txEl>
                                          </p:spTgt>
                                        </p:tgtEl>
                                        <p:attrNameLst>
                                          <p:attrName>style.visibility</p:attrName>
                                        </p:attrNameLst>
                                      </p:cBhvr>
                                      <p:to>
                                        <p:strVal val="visible"/>
                                      </p:to>
                                    </p:set>
                                    <p:anim calcmode="lin" valueType="num">
                                      <p:cBhvr additive="base">
                                        <p:cTn id="27"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1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6" grpId="0" animBg="1"/>
      <p:bldP spid="8" grpId="0" animBg="1"/>
      <p:bldP spid="7" grpId="0" animBg="1"/>
      <p:bldP spid="5" grpId="0" animBg="1"/>
      <p:bldP spid="16" grpId="0" build="p">
        <p:tmplLst>
          <p:tmpl lvl="1">
            <p:tnLst>
              <p:par>
                <p:cTn presetID="2" presetClass="entr" presetSubtype="2" fill="hold" nodeType="withEffect">
                  <p:stCondLst>
                    <p:cond delay="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500" fill="hold"/>
                        <p:tgtEl>
                          <p:spTgt spid="16"/>
                        </p:tgtEl>
                        <p:attrNameLst>
                          <p:attrName>ppt_x</p:attrName>
                        </p:attrNameLst>
                      </p:cBhvr>
                      <p:tavLst>
                        <p:tav tm="0">
                          <p:val>
                            <p:strVal val="1+#ppt_w/2"/>
                          </p:val>
                        </p:tav>
                        <p:tav tm="100000">
                          <p:val>
                            <p:strVal val="#ppt_x"/>
                          </p:val>
                        </p:tav>
                      </p:tavLst>
                    </p:anim>
                    <p:anim calcmode="lin" valueType="num">
                      <p:cBhvr additive="base">
                        <p:cTn dur="500" fill="hold"/>
                        <p:tgtEl>
                          <p:spTgt spid="16"/>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Kapanış">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9830"/>
          <a:stretch/>
        </p:blipFill>
        <p:spPr>
          <a:xfrm>
            <a:off x="-1269" y="2692"/>
            <a:ext cx="12193269" cy="6858000"/>
          </a:xfrm>
          <a:prstGeom prst="rect">
            <a:avLst/>
          </a:prstGeom>
          <a:ln>
            <a:noFill/>
          </a:ln>
          <a:effectLst/>
        </p:spPr>
      </p:pic>
      <p:sp>
        <p:nvSpPr>
          <p:cNvPr id="6" name="Metin kutusu 5"/>
          <p:cNvSpPr txBox="1"/>
          <p:nvPr/>
        </p:nvSpPr>
        <p:spPr>
          <a:xfrm>
            <a:off x="3359696" y="6093296"/>
            <a:ext cx="4620239" cy="584775"/>
          </a:xfrm>
          <a:prstGeom prst="rect">
            <a:avLst/>
          </a:prstGeom>
          <a:noFill/>
        </p:spPr>
        <p:txBody>
          <a:bodyPr wrap="none" rtlCol="0">
            <a:spAutoFit/>
          </a:bodyPr>
          <a:lstStyle/>
          <a:p>
            <a:pPr algn="ctr"/>
            <a:r>
              <a:rPr lang="tr-TR" sz="3200" b="1" err="1">
                <a:solidFill>
                  <a:schemeClr val="bg1"/>
                </a:solidFill>
                <a:effectLst>
                  <a:glow rad="228600">
                    <a:schemeClr val="accent2">
                      <a:satMod val="175000"/>
                      <a:alpha val="40000"/>
                    </a:schemeClr>
                  </a:glow>
                  <a:outerShdw blurRad="38100" dist="38100" dir="2700000" algn="tl">
                    <a:srgbClr val="000000">
                      <a:alpha val="43137"/>
                    </a:srgbClr>
                  </a:outerShdw>
                </a:effectLst>
                <a:latin typeface="Calibri" pitchFamily="34" charset="0"/>
              </a:rPr>
              <a:t>aydin@hackeracademy.uk</a:t>
            </a:r>
            <a:endParaRPr lang="tr-TR" sz="3200" b="1">
              <a:solidFill>
                <a:schemeClr val="bg1"/>
              </a:solidFill>
              <a:effectLst>
                <a:glow rad="228600">
                  <a:schemeClr val="accent2">
                    <a:satMod val="175000"/>
                    <a:alpha val="40000"/>
                  </a:schemeClr>
                </a:glow>
                <a:outerShdw blurRad="38100" dist="38100" dir="2700000" algn="tl">
                  <a:srgbClr val="000000">
                    <a:alpha val="43137"/>
                  </a:srgbClr>
                </a:outerShdw>
              </a:effectLst>
              <a:latin typeface="Calibri" pitchFamily="34" charset="0"/>
            </a:endParaRPr>
          </a:p>
        </p:txBody>
      </p:sp>
    </p:spTree>
    <p:extLst>
      <p:ext uri="{BB962C8B-B14F-4D97-AF65-F5344CB8AC3E}">
        <p14:creationId xmlns:p14="http://schemas.microsoft.com/office/powerpoint/2010/main" val="3802741585"/>
      </p:ext>
    </p:extLst>
  </p:cSld>
  <p:clrMapOvr>
    <a:masterClrMapping/>
  </p:clrMapOvr>
  <p:hf hdr="0" ftr="0"/>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1_Bir Alt Başlıklı">
    <p:spTree>
      <p:nvGrpSpPr>
        <p:cNvPr id="1" name=""/>
        <p:cNvGrpSpPr/>
        <p:nvPr/>
      </p:nvGrpSpPr>
      <p:grpSpPr>
        <a:xfrm>
          <a:off x="0" y="0"/>
          <a:ext cx="0" cy="0"/>
          <a:chOff x="0" y="0"/>
          <a:chExt cx="0" cy="0"/>
        </a:xfrm>
      </p:grpSpPr>
      <p:sp>
        <p:nvSpPr>
          <p:cNvPr id="9" name="Shape 71"/>
          <p:cNvSpPr>
            <a:spLocks noChangeAspect="1"/>
          </p:cNvSpPr>
          <p:nvPr/>
        </p:nvSpPr>
        <p:spPr>
          <a:xfrm rot="10800000">
            <a:off x="204001" y="2042843"/>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0" name="Shape 77"/>
          <p:cNvSpPr/>
          <p:nvPr/>
        </p:nvSpPr>
        <p:spPr>
          <a:xfrm flipH="1">
            <a:off x="204939" y="1682843"/>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39" y="1449432"/>
            <a:ext cx="11627999" cy="4643864"/>
            <a:chOff x="433417" y="1024611"/>
            <a:chExt cx="8280669" cy="3694530"/>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userDrawn="1"/>
          </p:nvSpPr>
          <p:spPr bwMode="gray">
            <a:xfrm>
              <a:off x="433418" y="1024611"/>
              <a:ext cx="8280000" cy="369453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7" y="1210306"/>
              <a:ext cx="8280669" cy="286406"/>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Başlık 1"/>
          <p:cNvSpPr>
            <a:spLocks noGrp="1"/>
          </p:cNvSpPr>
          <p:nvPr>
            <p:ph type="title" hasCustomPrompt="1"/>
          </p:nvPr>
        </p:nvSpPr>
        <p:spPr/>
        <p:txBody>
          <a:bodyPr/>
          <a:lstStyle>
            <a:lvl1pPr>
              <a:defRPr baseline="0"/>
            </a:lvl1pPr>
          </a:lstStyle>
          <a:p>
            <a:r>
              <a:rPr lang="tr-TR" dirty="0"/>
              <a:t>Bir alt başlıklı sayfa başlığı ekle</a:t>
            </a:r>
          </a:p>
        </p:txBody>
      </p:sp>
      <p:sp>
        <p:nvSpPr>
          <p:cNvPr id="15" name="İçerik Yer Tutucusu 14"/>
          <p:cNvSpPr>
            <a:spLocks noGrp="1"/>
          </p:cNvSpPr>
          <p:nvPr>
            <p:ph sz="quarter" idx="13" hasCustomPrompt="1"/>
          </p:nvPr>
        </p:nvSpPr>
        <p:spPr>
          <a:xfrm>
            <a:off x="677741" y="1682843"/>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8" name="İçerik Yer Tutucusu 6"/>
          <p:cNvSpPr>
            <a:spLocks noGrp="1"/>
          </p:cNvSpPr>
          <p:nvPr>
            <p:ph sz="quarter" idx="10" hasCustomPrompt="1"/>
          </p:nvPr>
        </p:nvSpPr>
        <p:spPr>
          <a:xfrm>
            <a:off x="677739" y="2042843"/>
            <a:ext cx="10818861" cy="4050455"/>
          </a:xfrm>
        </p:spPr>
        <p:txBody>
          <a:bodyPr anchor="ctr">
            <a:normAutofit/>
          </a:bodyPr>
          <a:lstStyle>
            <a:lvl1pPr>
              <a:lnSpc>
                <a:spcPct val="150000"/>
              </a:lnSpc>
              <a:defRPr sz="1500" baseline="0"/>
            </a:lvl1pPr>
            <a:lvl2pPr>
              <a:defRPr sz="1350" baseline="0"/>
            </a:lvl2pPr>
            <a:lvl3pPr>
              <a:defRPr sz="1350" baseline="0"/>
            </a:lvl3pPr>
          </a:lstStyle>
          <a:p>
            <a:pPr lvl="0"/>
            <a:r>
              <a:rPr lang="tr-TR" dirty="0"/>
              <a:t>İçerik eklemek için tıklayın</a:t>
            </a:r>
          </a:p>
          <a:p>
            <a:pPr lvl="1"/>
            <a:r>
              <a:rPr lang="tr-TR" dirty="0"/>
              <a:t>İkinci seviye içerik</a:t>
            </a:r>
          </a:p>
          <a:p>
            <a:pPr lvl="2"/>
            <a:r>
              <a:rPr lang="tr-TR" dirty="0"/>
              <a:t>Üçüncü seviye içerik</a:t>
            </a:r>
          </a:p>
        </p:txBody>
      </p:sp>
    </p:spTree>
    <p:extLst>
      <p:ext uri="{BB962C8B-B14F-4D97-AF65-F5344CB8AC3E}">
        <p14:creationId xmlns:p14="http://schemas.microsoft.com/office/powerpoint/2010/main" val="73473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anim calcmode="lin" valueType="num">
                                      <p:cBhvr additive="base">
                                        <p:cTn id="15"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8">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8">
                                            <p:txEl>
                                              <p:pRg st="1" end="1"/>
                                            </p:txEl>
                                          </p:spTgt>
                                        </p:tgtEl>
                                        <p:attrNameLst>
                                          <p:attrName>style.visibility</p:attrName>
                                        </p:attrNameLst>
                                      </p:cBhvr>
                                      <p:to>
                                        <p:strVal val="visible"/>
                                      </p:to>
                                    </p:set>
                                    <p:anim calcmode="lin" valueType="num">
                                      <p:cBhvr additive="base">
                                        <p:cTn id="19" dur="500" fill="hold"/>
                                        <p:tgtEl>
                                          <p:spTgt spid="18">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8">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8">
                                            <p:txEl>
                                              <p:pRg st="2" end="2"/>
                                            </p:txEl>
                                          </p:spTgt>
                                        </p:tgtEl>
                                        <p:attrNameLst>
                                          <p:attrName>style.visibility</p:attrName>
                                        </p:attrNameLst>
                                      </p:cBhvr>
                                      <p:to>
                                        <p:strVal val="visible"/>
                                      </p:to>
                                    </p:set>
                                    <p:anim calcmode="lin" valueType="num">
                                      <p:cBhvr additive="base">
                                        <p:cTn id="23" dur="500" fill="hold"/>
                                        <p:tgtEl>
                                          <p:spTgt spid="18">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8">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1+#ppt_w/2"/>
                                          </p:val>
                                        </p:tav>
                                        <p:tav tm="100000">
                                          <p:val>
                                            <p:strVal val="#ppt_x"/>
                                          </p:val>
                                        </p:tav>
                                      </p:tavLst>
                                    </p:anim>
                                    <p:anim calcmode="lin" valueType="num">
                                      <p:cBhvr additive="base">
                                        <p:cTn id="28" dur="500" fill="hold"/>
                                        <p:tgtEl>
                                          <p:spTgt spid="9"/>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1+#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18" grpId="0" build="p">
        <p:tmplLst>
          <p:tmpl lvl="1">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Lst>
  </p:timing>
  <p:hf hdr="0" ftr="0"/>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tr-TR" dirty="0"/>
          </a:p>
        </p:txBody>
      </p:sp>
      <p:sp>
        <p:nvSpPr>
          <p:cNvPr id="3" name="Content Placeholder 2"/>
          <p:cNvSpPr>
            <a:spLocks noGrp="1"/>
          </p:cNvSpPr>
          <p:nvPr>
            <p:ph idx="1"/>
          </p:nvPr>
        </p:nvSpPr>
        <p:spPr>
          <a:xfrm>
            <a:off x="952535" y="1412776"/>
            <a:ext cx="10286933" cy="4680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dirty="0"/>
          </a:p>
        </p:txBody>
      </p:sp>
    </p:spTree>
    <p:extLst>
      <p:ext uri="{BB962C8B-B14F-4D97-AF65-F5344CB8AC3E}">
        <p14:creationId xmlns:p14="http://schemas.microsoft.com/office/powerpoint/2010/main" val="4281683581"/>
      </p:ext>
    </p:extLst>
  </p:cSld>
  <p:clrMapOvr>
    <a:masterClrMapping/>
  </p:clrMapOvr>
  <p:hf hdr="0" ftr="0"/>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GB"/>
          </a:p>
        </p:txBody>
      </p:sp>
    </p:spTree>
    <p:extLst>
      <p:ext uri="{BB962C8B-B14F-4D97-AF65-F5344CB8AC3E}">
        <p14:creationId xmlns:p14="http://schemas.microsoft.com/office/powerpoint/2010/main" val="2957877844"/>
      </p:ext>
    </p:extLst>
  </p:cSld>
  <p:clrMapOvr>
    <a:masterClrMapping/>
  </p:clrMapOvr>
  <p:hf hdr="0" ftr="0"/>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1_Kapak">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2E1495-C9B8-2E4D-B608-ECDA9C4FE3F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5625"/>
          <a:stretch/>
        </p:blipFill>
        <p:spPr>
          <a:xfrm>
            <a:off x="0" y="0"/>
            <a:ext cx="12192000" cy="6858000"/>
          </a:xfrm>
          <a:prstGeom prst="rect">
            <a:avLst/>
          </a:prstGeom>
        </p:spPr>
      </p:pic>
      <p:sp>
        <p:nvSpPr>
          <p:cNvPr id="3" name="2 Alt Başlık"/>
          <p:cNvSpPr>
            <a:spLocks noGrp="1"/>
          </p:cNvSpPr>
          <p:nvPr>
            <p:ph type="subTitle" idx="1" hasCustomPrompt="1"/>
          </p:nvPr>
        </p:nvSpPr>
        <p:spPr>
          <a:xfrm>
            <a:off x="191345" y="5733256"/>
            <a:ext cx="4392487" cy="864096"/>
          </a:xfrm>
          <a:effectLst/>
        </p:spPr>
        <p:txBody>
          <a:bodyPr anchor="ctr">
            <a:normAutofit/>
          </a:bodyPr>
          <a:lstStyle>
            <a:lvl1pPr marL="0" indent="0" algn="ctr">
              <a:buNone/>
              <a:defRPr sz="2400">
                <a:solidFill>
                  <a:schemeClr val="bg1">
                    <a:lumMod val="95000"/>
                  </a:schemeClr>
                </a:solidFill>
                <a:effectLst>
                  <a:glow rad="101600">
                    <a:srgbClr val="00FF00">
                      <a:alpha val="40000"/>
                    </a:srgbClr>
                  </a:glow>
                </a:effectLst>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Muharrem AYDIN</a:t>
            </a:r>
            <a:br>
              <a:rPr lang="tr-TR" dirty="0"/>
            </a:br>
            <a:r>
              <a:rPr lang="en-GB" dirty="0" err="1"/>
              <a:t>aydin@hackeracademy.uk</a:t>
            </a:r>
            <a:endParaRPr lang="tr-TR" dirty="0"/>
          </a:p>
        </p:txBody>
      </p:sp>
      <p:sp>
        <p:nvSpPr>
          <p:cNvPr id="7" name="2 Alt Başlık"/>
          <p:cNvSpPr txBox="1">
            <a:spLocks/>
          </p:cNvSpPr>
          <p:nvPr/>
        </p:nvSpPr>
        <p:spPr>
          <a:xfrm>
            <a:off x="6600056" y="260648"/>
            <a:ext cx="5328592" cy="1944216"/>
          </a:xfrm>
          <a:prstGeom prst="rect">
            <a:avLst/>
          </a:prstGeom>
          <a:effectLst/>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ct val="100000"/>
              </a:lnSpc>
            </a:pPr>
            <a:r>
              <a:rPr lang="en-GB" sz="4000" b="1" noProof="0">
                <a:solidFill>
                  <a:srgbClr val="FFFFEC"/>
                </a:solidFill>
                <a:effectLst>
                  <a:glow rad="101600">
                    <a:schemeClr val="accent3">
                      <a:satMod val="175000"/>
                      <a:alpha val="40000"/>
                    </a:schemeClr>
                  </a:glow>
                </a:effectLst>
                <a:latin typeface="+mj-lt"/>
              </a:rPr>
              <a:t>Network Fundamentals</a:t>
            </a:r>
          </a:p>
          <a:p>
            <a:pPr>
              <a:lnSpc>
                <a:spcPct val="100000"/>
              </a:lnSpc>
            </a:pPr>
            <a:r>
              <a:rPr lang="en-GB" sz="4000" b="1" noProof="0">
                <a:solidFill>
                  <a:srgbClr val="FFFFEC"/>
                </a:solidFill>
                <a:effectLst>
                  <a:glow rad="101600">
                    <a:schemeClr val="accent3">
                      <a:satMod val="175000"/>
                      <a:alpha val="40000"/>
                    </a:schemeClr>
                  </a:glow>
                </a:effectLst>
                <a:latin typeface="+mj-lt"/>
              </a:rPr>
              <a:t>for</a:t>
            </a:r>
          </a:p>
          <a:p>
            <a:pPr>
              <a:lnSpc>
                <a:spcPct val="100000"/>
              </a:lnSpc>
            </a:pPr>
            <a:r>
              <a:rPr lang="en-GB" sz="4000" b="1" noProof="0">
                <a:solidFill>
                  <a:srgbClr val="FFFFEC"/>
                </a:solidFill>
                <a:effectLst>
                  <a:glow rad="101600">
                    <a:schemeClr val="accent3">
                      <a:satMod val="175000"/>
                      <a:alpha val="40000"/>
                    </a:schemeClr>
                  </a:glow>
                </a:effectLst>
                <a:latin typeface="+mj-lt"/>
              </a:rPr>
              <a:t>Penetration Testers</a:t>
            </a:r>
          </a:p>
        </p:txBody>
      </p:sp>
    </p:spTree>
    <p:extLst>
      <p:ext uri="{BB962C8B-B14F-4D97-AF65-F5344CB8AC3E}">
        <p14:creationId xmlns:p14="http://schemas.microsoft.com/office/powerpoint/2010/main" val="1806354601"/>
      </p:ext>
    </p:extLst>
  </p:cSld>
  <p:clrMapOvr>
    <a:masterClrMapping/>
  </p:clrMapOvr>
  <p:hf hdr="0" ft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üyük Resimli">
    <p:spTree>
      <p:nvGrpSpPr>
        <p:cNvPr id="1" name=""/>
        <p:cNvGrpSpPr/>
        <p:nvPr/>
      </p:nvGrpSpPr>
      <p:grpSpPr>
        <a:xfrm>
          <a:off x="0" y="0"/>
          <a:ext cx="0" cy="0"/>
          <a:chOff x="0" y="0"/>
          <a:chExt cx="0" cy="0"/>
        </a:xfrm>
      </p:grpSpPr>
      <p:sp>
        <p:nvSpPr>
          <p:cNvPr id="11" name="Shape 71"/>
          <p:cNvSpPr>
            <a:spLocks noChangeAspect="1"/>
          </p:cNvSpPr>
          <p:nvPr/>
        </p:nvSpPr>
        <p:spPr>
          <a:xfrm rot="10800000">
            <a:off x="178535" y="2039146"/>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3" name="Shape 77"/>
          <p:cNvSpPr/>
          <p:nvPr/>
        </p:nvSpPr>
        <p:spPr>
          <a:xfrm flipH="1">
            <a:off x="203676" y="1684952"/>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3" name="Grup 2"/>
          <p:cNvGrpSpPr/>
          <p:nvPr/>
        </p:nvGrpSpPr>
        <p:grpSpPr>
          <a:xfrm>
            <a:off x="564941" y="1554418"/>
            <a:ext cx="11627999" cy="866470"/>
            <a:chOff x="433418" y="1128215"/>
            <a:chExt cx="8281569" cy="938674"/>
          </a:xfrm>
          <a:effectLst>
            <a:outerShdw blurRad="50800" dist="76200" dir="2700000" algn="tl" rotWithShape="0">
              <a:prstClr val="black">
                <a:alpha val="40000"/>
              </a:prstClr>
            </a:outerShdw>
          </a:effectLst>
        </p:grpSpPr>
        <p:sp>
          <p:nvSpPr>
            <p:cNvPr id="4" name="_color1" descr="© INSCALE GmbH, 26.05.2010&#10;http://www.presentationload.com/"/>
            <p:cNvSpPr>
              <a:spLocks noChangeArrowheads="1"/>
            </p:cNvSpPr>
            <p:nvPr/>
          </p:nvSpPr>
          <p:spPr bwMode="gray">
            <a:xfrm>
              <a:off x="433418" y="1128215"/>
              <a:ext cx="8280000" cy="938674"/>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5" name="_color1" descr="© INSCALE GmbH, 26.05.2010&#10;http://www.presentationload.com/"/>
            <p:cNvSpPr>
              <a:spLocks noChangeArrowheads="1"/>
            </p:cNvSpPr>
            <p:nvPr/>
          </p:nvSpPr>
          <p:spPr bwMode="gray">
            <a:xfrm>
              <a:off x="433418" y="1267341"/>
              <a:ext cx="8281569" cy="389999"/>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12" name="Resim Yer Tutucusu 11"/>
          <p:cNvSpPr>
            <a:spLocks noGrp="1"/>
          </p:cNvSpPr>
          <p:nvPr>
            <p:ph type="pic" sz="quarter" idx="11" hasCustomPrompt="1"/>
          </p:nvPr>
        </p:nvSpPr>
        <p:spPr>
          <a:xfrm>
            <a:off x="564940" y="2510864"/>
            <a:ext cx="11040000" cy="3582433"/>
          </a:xfrm>
        </p:spPr>
        <p:txBody>
          <a:bodyPr anchor="ctr">
            <a:normAutofit/>
          </a:bodyPr>
          <a:lstStyle>
            <a:lvl1pPr marL="0" indent="0" algn="ctr">
              <a:buNone/>
              <a:defRPr sz="1200" baseline="0"/>
            </a:lvl1pPr>
          </a:lstStyle>
          <a:p>
            <a:r>
              <a:rPr lang="tr-TR"/>
              <a:t>Bir geniş resim veya iki küçük resim ekle</a:t>
            </a:r>
          </a:p>
        </p:txBody>
      </p:sp>
      <p:sp>
        <p:nvSpPr>
          <p:cNvPr id="2" name="Başlık 1"/>
          <p:cNvSpPr>
            <a:spLocks noGrp="1"/>
          </p:cNvSpPr>
          <p:nvPr>
            <p:ph type="title" hasCustomPrompt="1"/>
          </p:nvPr>
        </p:nvSpPr>
        <p:spPr/>
        <p:txBody>
          <a:bodyPr/>
          <a:lstStyle>
            <a:lvl1pPr>
              <a:defRPr baseline="0"/>
            </a:lvl1pPr>
          </a:lstStyle>
          <a:p>
            <a:r>
              <a:rPr lang="tr-TR" dirty="0"/>
              <a:t>Büyük resimli sayfa başlığı ekle</a:t>
            </a:r>
          </a:p>
        </p:txBody>
      </p:sp>
      <p:sp>
        <p:nvSpPr>
          <p:cNvPr id="15" name="İçerik Yer Tutucusu 14"/>
          <p:cNvSpPr>
            <a:spLocks noGrp="1"/>
          </p:cNvSpPr>
          <p:nvPr>
            <p:ph sz="quarter" idx="13" hasCustomPrompt="1"/>
          </p:nvPr>
        </p:nvSpPr>
        <p:spPr>
          <a:xfrm>
            <a:off x="695400" y="1682840"/>
            <a:ext cx="1080000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7" name="İçerik Yer Tutucusu 6"/>
          <p:cNvSpPr>
            <a:spLocks noGrp="1"/>
          </p:cNvSpPr>
          <p:nvPr>
            <p:ph sz="quarter" idx="10" hasCustomPrompt="1"/>
          </p:nvPr>
        </p:nvSpPr>
        <p:spPr>
          <a:xfrm>
            <a:off x="695401" y="2060850"/>
            <a:ext cx="10801200" cy="360038"/>
          </a:xfrm>
        </p:spPr>
        <p:txBody>
          <a:bodyPr anchor="ctr">
            <a:noAutofit/>
          </a:bodyPr>
          <a:lstStyle>
            <a:lvl1pPr>
              <a:lnSpc>
                <a:spcPct val="100000"/>
              </a:lnSpc>
              <a:defRPr sz="1800" baseline="0"/>
            </a:lvl1pPr>
          </a:lstStyle>
          <a:p>
            <a:pPr lvl="0"/>
            <a:r>
              <a:rPr lang="tr-TR" dirty="0"/>
              <a:t>Bir satırlık açıklama.</a:t>
            </a:r>
          </a:p>
        </p:txBody>
      </p:sp>
    </p:spTree>
    <p:extLst>
      <p:ext uri="{BB962C8B-B14F-4D97-AF65-F5344CB8AC3E}">
        <p14:creationId xmlns:p14="http://schemas.microsoft.com/office/powerpoint/2010/main" val="897576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anim calcmode="lin" valueType="num">
                                      <p:cBhvr additive="base">
                                        <p:cTn id="15" dur="50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7">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1+#ppt_w/2"/>
                                          </p:val>
                                        </p:tav>
                                        <p:tav tm="100000">
                                          <p:val>
                                            <p:strVal val="#ppt_x"/>
                                          </p:val>
                                        </p:tav>
                                      </p:tavLst>
                                    </p:anim>
                                    <p:anim calcmode="lin" valueType="num">
                                      <p:cBhvr additive="base">
                                        <p:cTn id="24" dur="50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5" grpId="0" build="p">
        <p:tmplLst>
          <p:tmpl lvl="1">
            <p:tnLst>
              <p:par>
                <p:cTn presetID="2" presetClass="entr" presetSubtype="2" fill="hold" nodeType="withEffect">
                  <p:stCondLst>
                    <p:cond delay="0"/>
                  </p:stCondLst>
                  <p:childTnLst>
                    <p:set>
                      <p:cBhvr>
                        <p:cTn dur="1" fill="hold">
                          <p:stCondLst>
                            <p:cond delay="0"/>
                          </p:stCondLst>
                        </p:cTn>
                        <p:tgtEl>
                          <p:spTgt spid="15"/>
                        </p:tgtEl>
                        <p:attrNameLst>
                          <p:attrName>style.visibility</p:attrName>
                        </p:attrNameLst>
                      </p:cBhvr>
                      <p:to>
                        <p:strVal val="visible"/>
                      </p:to>
                    </p:set>
                    <p:anim calcmode="lin" valueType="num">
                      <p:cBhvr additive="base">
                        <p:cTn dur="500" fill="hold"/>
                        <p:tgtEl>
                          <p:spTgt spid="15"/>
                        </p:tgtEl>
                        <p:attrNameLst>
                          <p:attrName>ppt_x</p:attrName>
                        </p:attrNameLst>
                      </p:cBhvr>
                      <p:tavLst>
                        <p:tav tm="0">
                          <p:val>
                            <p:strVal val="1+#ppt_w/2"/>
                          </p:val>
                        </p:tav>
                        <p:tav tm="100000">
                          <p:val>
                            <p:strVal val="#ppt_x"/>
                          </p:val>
                        </p:tav>
                      </p:tavLst>
                    </p:anim>
                    <p:anim calcmode="lin" valueType="num">
                      <p:cBhvr additive="base">
                        <p:cTn dur="500" fill="hold"/>
                        <p:tgtEl>
                          <p:spTgt spid="15"/>
                        </p:tgtEl>
                        <p:attrNameLst>
                          <p:attrName>ppt_y</p:attrName>
                        </p:attrNameLst>
                      </p:cBhvr>
                      <p:tavLst>
                        <p:tav tm="0">
                          <p:val>
                            <p:strVal val="#ppt_y"/>
                          </p:val>
                        </p:tav>
                        <p:tav tm="100000">
                          <p:val>
                            <p:strVal val="#ppt_y"/>
                          </p:val>
                        </p:tav>
                      </p:tavLst>
                    </p:anim>
                  </p:childTnLst>
                </p:cTn>
              </p:par>
            </p:tnLst>
          </p:tmpl>
        </p:tmplLst>
      </p:bldP>
      <p:bldP spid="7" grpId="0" build="p">
        <p:tmplLst>
          <p:tmpl lvl="1">
            <p:tnLst>
              <p:par>
                <p:cTn presetID="2" presetClass="entr" presetSubtype="2"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500" fill="hold"/>
                        <p:tgtEl>
                          <p:spTgt spid="7"/>
                        </p:tgtEl>
                        <p:attrNameLst>
                          <p:attrName>ppt_x</p:attrName>
                        </p:attrNameLst>
                      </p:cBhvr>
                      <p:tavLst>
                        <p:tav tm="0">
                          <p:val>
                            <p:strVal val="1+#ppt_w/2"/>
                          </p:val>
                        </p:tav>
                        <p:tav tm="100000">
                          <p:val>
                            <p:strVal val="#ppt_x"/>
                          </p:val>
                        </p:tav>
                      </p:tavLst>
                    </p:anim>
                    <p:anim calcmode="lin" valueType="num">
                      <p:cBhvr additive="base">
                        <p:cTn dur="500" fill="hold"/>
                        <p:tgtEl>
                          <p:spTgt spid="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4_Kapak">
    <p:spTree>
      <p:nvGrpSpPr>
        <p:cNvPr id="1" name=""/>
        <p:cNvGrpSpPr/>
        <p:nvPr/>
      </p:nvGrpSpPr>
      <p:grpSpPr>
        <a:xfrm>
          <a:off x="0" y="0"/>
          <a:ext cx="0" cy="0"/>
          <a:chOff x="0" y="0"/>
          <a:chExt cx="0" cy="0"/>
        </a:xfrm>
      </p:grpSpPr>
      <p:sp>
        <p:nvSpPr>
          <p:cNvPr id="2" name="1 Başlık"/>
          <p:cNvSpPr>
            <a:spLocks noGrp="1"/>
          </p:cNvSpPr>
          <p:nvPr>
            <p:ph type="ctrTitle"/>
          </p:nvPr>
        </p:nvSpPr>
        <p:spPr>
          <a:xfrm>
            <a:off x="914400" y="2130426"/>
            <a:ext cx="10363200" cy="1470025"/>
          </a:xfrm>
        </p:spPr>
        <p:txBody>
          <a:bodyPr>
            <a:normAutofit/>
          </a:bodyPr>
          <a:lstStyle>
            <a:lvl1pPr algn="ctr">
              <a:defRPr sz="4800" b="1">
                <a:solidFill>
                  <a:schemeClr val="tx2"/>
                </a:solidFill>
                <a:latin typeface="+mj-lt"/>
              </a:defRPr>
            </a:lvl1pPr>
          </a:lstStyle>
          <a:p>
            <a:r>
              <a:rPr lang="en-US" noProof="0"/>
              <a:t>Click to edit Master title style</a:t>
            </a:r>
            <a:endParaRPr lang="tr-TR" noProof="0" dirty="0"/>
          </a:p>
        </p:txBody>
      </p:sp>
      <p:sp>
        <p:nvSpPr>
          <p:cNvPr id="3" name="2 Alt Başlık"/>
          <p:cNvSpPr>
            <a:spLocks noGrp="1"/>
          </p:cNvSpPr>
          <p:nvPr>
            <p:ph type="subTitle" idx="1" hasCustomPrompt="1"/>
          </p:nvPr>
        </p:nvSpPr>
        <p:spPr>
          <a:xfrm>
            <a:off x="1828800" y="3717032"/>
            <a:ext cx="8534400" cy="864096"/>
          </a:xfrm>
        </p:spPr>
        <p:txBody>
          <a:bodyPr anchor="ctr">
            <a:normAutofit/>
          </a:bodyPr>
          <a:lstStyle>
            <a:lvl1pPr marL="0" indent="0" algn="ctr">
              <a:buNone/>
              <a:defRPr sz="2400">
                <a:solidFill>
                  <a:schemeClr val="tx1">
                    <a:tint val="75000"/>
                  </a:schemeClr>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dirty="0"/>
              <a:t>İsim</a:t>
            </a:r>
            <a:br>
              <a:rPr lang="tr-TR" dirty="0"/>
            </a:br>
            <a:r>
              <a:rPr lang="tr-TR" dirty="0"/>
              <a:t>E-posta</a:t>
            </a:r>
          </a:p>
        </p:txBody>
      </p:sp>
      <p:sp>
        <p:nvSpPr>
          <p:cNvPr id="10" name="2 Alt Başlık"/>
          <p:cNvSpPr txBox="1">
            <a:spLocks/>
          </p:cNvSpPr>
          <p:nvPr/>
        </p:nvSpPr>
        <p:spPr>
          <a:xfrm>
            <a:off x="1828800" y="4966320"/>
            <a:ext cx="8534400" cy="622920"/>
          </a:xfrm>
          <a:prstGeom prst="rect">
            <a:avLst/>
          </a:prstGeom>
        </p:spPr>
        <p:txBody>
          <a:bodyPr vert="horz" lIns="91440" tIns="45720" rIns="91440" bIns="45720" rtlCol="0" anchor="ctr">
            <a:no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nSpc>
                <a:spcPts val="2200"/>
              </a:lnSpc>
            </a:pPr>
            <a:r>
              <a:rPr lang="tr-TR" sz="2400" b="1">
                <a:solidFill>
                  <a:schemeClr val="tx1">
                    <a:lumMod val="85000"/>
                    <a:lumOff val="15000"/>
                  </a:schemeClr>
                </a:solidFill>
                <a:latin typeface="+mj-lt"/>
              </a:rPr>
              <a:t>Hacker</a:t>
            </a:r>
            <a:r>
              <a:rPr lang="tr-TR" sz="2400" b="1" baseline="0">
                <a:solidFill>
                  <a:schemeClr val="tx1">
                    <a:lumMod val="85000"/>
                    <a:lumOff val="15000"/>
                  </a:schemeClr>
                </a:solidFill>
                <a:latin typeface="+mj-lt"/>
              </a:rPr>
              <a:t> Academy UK</a:t>
            </a:r>
            <a:endParaRPr lang="tr-TR" sz="2400" b="1">
              <a:solidFill>
                <a:schemeClr val="tx1">
                  <a:lumMod val="85000"/>
                  <a:lumOff val="15000"/>
                </a:schemeClr>
              </a:solidFill>
              <a:latin typeface="+mj-lt"/>
            </a:endParaRPr>
          </a:p>
        </p:txBody>
      </p:sp>
      <p:sp>
        <p:nvSpPr>
          <p:cNvPr id="11" name="2 Alt Başlık"/>
          <p:cNvSpPr txBox="1">
            <a:spLocks/>
          </p:cNvSpPr>
          <p:nvPr/>
        </p:nvSpPr>
        <p:spPr>
          <a:xfrm>
            <a:off x="1882080" y="5661248"/>
            <a:ext cx="8534400" cy="432048"/>
          </a:xfrm>
          <a:prstGeom prst="rect">
            <a:avLst/>
          </a:prstGeom>
        </p:spPr>
        <p:txBody>
          <a:bodyPr vert="horz" lIns="91440" tIns="45720" rIns="91440" bIns="45720" rtlCol="0" anchor="ctr">
            <a:normAutofit/>
          </a:bodyPr>
          <a:lstStyle>
            <a:lvl1pPr marL="0" indent="0" algn="ctr" defTabSz="914400" rtl="0" eaLnBrk="1" latinLnBrk="0" hangingPunct="1">
              <a:spcBef>
                <a:spcPct val="20000"/>
              </a:spcBef>
              <a:buFont typeface="Arial" pitchFamily="34" charset="0"/>
              <a:buNone/>
              <a:defRPr sz="2400" kern="1200">
                <a:solidFill>
                  <a:schemeClr val="tx1">
                    <a:tint val="75000"/>
                  </a:schemeClr>
                </a:solidFill>
                <a:latin typeface="Corbel" pitchFamily="34" charset="0"/>
                <a:ea typeface="+mn-ea"/>
                <a:cs typeface="+mn-cs"/>
              </a:defRPr>
            </a:lvl1pPr>
            <a:lvl2pPr marL="457200" indent="0" algn="ctr" defTabSz="914400"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2pPr>
            <a:lvl3pPr marL="914400" indent="0" algn="ctr" defTabSz="914400"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3pPr>
            <a:lvl4pPr marL="13716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4pPr>
            <a:lvl5pPr marL="1828800" indent="0" algn="ctr" defTabSz="914400" rtl="0" eaLnBrk="1" latinLnBrk="0" hangingPunct="1">
              <a:spcBef>
                <a:spcPct val="20000"/>
              </a:spcBef>
              <a:buFont typeface="Arial" pitchFamily="34" charset="0"/>
              <a:buNone/>
              <a:defRPr sz="18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GB" sz="1800">
                <a:latin typeface="Calibri" pitchFamily="34" charset="0"/>
              </a:rPr>
              <a:t>06/08/2017</a:t>
            </a:r>
            <a:endParaRPr lang="tr-TR" sz="2400">
              <a:latin typeface="Calibri" pitchFamily="34" charset="0"/>
            </a:endParaRPr>
          </a:p>
        </p:txBody>
      </p:sp>
    </p:spTree>
    <p:extLst>
      <p:ext uri="{BB962C8B-B14F-4D97-AF65-F5344CB8AC3E}">
        <p14:creationId xmlns:p14="http://schemas.microsoft.com/office/powerpoint/2010/main" val="2905379468"/>
      </p:ext>
    </p:extLst>
  </p:cSld>
  <p:clrMapOvr>
    <a:masterClrMapping/>
  </p:clrMapOvr>
  <p:hf hdr="0" ftr="0"/>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2087991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üyük Resimli">
    <p:spTree>
      <p:nvGrpSpPr>
        <p:cNvPr id="1" name=""/>
        <p:cNvGrpSpPr/>
        <p:nvPr/>
      </p:nvGrpSpPr>
      <p:grpSpPr>
        <a:xfrm>
          <a:off x="0" y="0"/>
          <a:ext cx="0" cy="0"/>
          <a:chOff x="0" y="0"/>
          <a:chExt cx="0" cy="0"/>
        </a:xfrm>
      </p:grpSpPr>
      <p:sp>
        <p:nvSpPr>
          <p:cNvPr id="5" name="_color1" descr="© INSCALE GmbH, 26.05.2010&#10;http://www.presentationload.com/"/>
          <p:cNvSpPr>
            <a:spLocks noChangeArrowheads="1"/>
          </p:cNvSpPr>
          <p:nvPr/>
        </p:nvSpPr>
        <p:spPr bwMode="gray">
          <a:xfrm>
            <a:off x="368009" y="1268720"/>
            <a:ext cx="11328000" cy="332308"/>
          </a:xfrm>
          <a:prstGeom prst="rect">
            <a:avLst/>
          </a:prstGeom>
          <a:gradFill>
            <a:gsLst>
              <a:gs pos="0">
                <a:schemeClr val="accent1">
                  <a:lumMod val="60000"/>
                  <a:lumOff val="40000"/>
                </a:schemeClr>
              </a:gs>
              <a:gs pos="100000">
                <a:schemeClr val="accent1"/>
              </a:gs>
            </a:gsLst>
            <a:lin ang="5400000" scaled="0"/>
          </a:gradFill>
          <a:ln w="12700">
            <a:solidFill>
              <a:srgbClr val="C0C0C0"/>
            </a:solidFill>
            <a:miter lim="800000"/>
            <a:headEnd/>
            <a:tailEnd/>
          </a:ln>
          <a:effectLst>
            <a:outerShdw blurRad="127000" dist="63500" dir="2700000" algn="tl" rotWithShape="0">
              <a:prstClr val="black">
                <a:alpha val="40000"/>
              </a:prstClr>
            </a:outerShdw>
          </a:effectLst>
        </p:spPr>
        <p:txBody>
          <a:bodyPr lIns="288000" tIns="0" rIns="0" bIns="0" anchor="ctr"/>
          <a:lstStyle/>
          <a:p>
            <a:pPr defTabSz="801688" eaLnBrk="0" hangingPunct="0">
              <a:spcAft>
                <a:spcPct val="20000"/>
              </a:spcAft>
              <a:defRPr/>
            </a:pPr>
            <a:endParaRPr lang="en-GB" sz="1800" b="1" noProof="1">
              <a:solidFill>
                <a:srgbClr val="FFFFFF"/>
              </a:solidFill>
              <a:cs typeface="Arial" charset="0"/>
            </a:endParaRPr>
          </a:p>
        </p:txBody>
      </p:sp>
      <p:sp>
        <p:nvSpPr>
          <p:cNvPr id="2" name="Başlık 1"/>
          <p:cNvSpPr>
            <a:spLocks noGrp="1"/>
          </p:cNvSpPr>
          <p:nvPr>
            <p:ph type="title" hasCustomPrompt="1"/>
          </p:nvPr>
        </p:nvSpPr>
        <p:spPr/>
        <p:txBody>
          <a:bodyPr/>
          <a:lstStyle>
            <a:lvl1pPr>
              <a:defRPr baseline="0"/>
            </a:lvl1pPr>
          </a:lstStyle>
          <a:p>
            <a:r>
              <a:rPr lang="tr-TR" dirty="0"/>
              <a:t>Büyük resimli sayfa başlığı ekle</a:t>
            </a:r>
          </a:p>
        </p:txBody>
      </p:sp>
      <p:sp>
        <p:nvSpPr>
          <p:cNvPr id="15" name="İçerik Yer Tutucusu 14"/>
          <p:cNvSpPr>
            <a:spLocks noGrp="1"/>
          </p:cNvSpPr>
          <p:nvPr>
            <p:ph sz="quarter" idx="13" hasCustomPrompt="1"/>
          </p:nvPr>
        </p:nvSpPr>
        <p:spPr>
          <a:xfrm>
            <a:off x="565150" y="1268760"/>
            <a:ext cx="11130859" cy="332944"/>
          </a:xfrm>
        </p:spPr>
        <p:txBody>
          <a:bodyPr anchor="ctr">
            <a:noAutofit/>
          </a:bodyPr>
          <a:lstStyle>
            <a:lvl1pPr marL="0" indent="0">
              <a:buNone/>
              <a:defRPr sz="2000" b="1" baseline="0">
                <a:solidFill>
                  <a:schemeClr val="bg1"/>
                </a:solidFill>
              </a:defRPr>
            </a:lvl1pPr>
          </a:lstStyle>
          <a:p>
            <a:pPr lvl="0"/>
            <a:r>
              <a:rPr lang="tr-TR" b="1" dirty="0"/>
              <a:t>Alt Başlık Ekle</a:t>
            </a:r>
            <a:endParaRPr lang="tr-TR" dirty="0"/>
          </a:p>
        </p:txBody>
      </p:sp>
      <p:sp>
        <p:nvSpPr>
          <p:cNvPr id="7" name="Metin Yer Tutucusu 18"/>
          <p:cNvSpPr>
            <a:spLocks noGrp="1"/>
          </p:cNvSpPr>
          <p:nvPr>
            <p:ph type="body" sz="quarter" idx="10" hasCustomPrompt="1"/>
          </p:nvPr>
        </p:nvSpPr>
        <p:spPr>
          <a:xfrm>
            <a:off x="623392" y="1844824"/>
            <a:ext cx="10945216" cy="4536504"/>
          </a:xfrm>
        </p:spPr>
        <p:txBody>
          <a:bodyPr/>
          <a:lstStyle>
            <a:lvl1pPr>
              <a:defRPr b="0" i="0" baseline="0"/>
            </a:lvl1pPr>
          </a:lstStyle>
          <a:p>
            <a:pPr lvl="0"/>
            <a:r>
              <a:rPr lang="tr-TR" dirty="0"/>
              <a:t>Aşama başlıklarını bu kutuya alt alta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İşlem -&gt; </a:t>
            </a:r>
            <a:r>
              <a:rPr lang="tr-TR" dirty="0" err="1"/>
              <a:t>Segmented</a:t>
            </a:r>
            <a:r>
              <a:rPr lang="tr-TR" dirty="0"/>
              <a:t> </a:t>
            </a:r>
            <a:r>
              <a:rPr lang="tr-TR" dirty="0" err="1"/>
              <a:t>Process</a:t>
            </a:r>
            <a:r>
              <a:rPr lang="tr-TR" dirty="0"/>
              <a:t> grafiğini seçin.</a:t>
            </a:r>
          </a:p>
        </p:txBody>
      </p:sp>
    </p:spTree>
    <p:extLst>
      <p:ext uri="{BB962C8B-B14F-4D97-AF65-F5344CB8AC3E}">
        <p14:creationId xmlns:p14="http://schemas.microsoft.com/office/powerpoint/2010/main" val="22731049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şamalı">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Aşama başlıklarını bu kutuya alt alta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İşlem -&gt; </a:t>
            </a:r>
            <a:r>
              <a:rPr lang="tr-TR" dirty="0" err="1"/>
              <a:t>Segmented</a:t>
            </a:r>
            <a:r>
              <a:rPr lang="tr-TR" dirty="0"/>
              <a:t> </a:t>
            </a:r>
            <a:r>
              <a:rPr lang="tr-TR" dirty="0" err="1"/>
              <a:t>Process</a:t>
            </a:r>
            <a:r>
              <a:rPr lang="tr-TR" dirty="0"/>
              <a:t> grafiğini seçin.</a:t>
            </a:r>
          </a:p>
        </p:txBody>
      </p:sp>
      <p:sp>
        <p:nvSpPr>
          <p:cNvPr id="2" name="Başlık 1"/>
          <p:cNvSpPr>
            <a:spLocks noGrp="1"/>
          </p:cNvSpPr>
          <p:nvPr>
            <p:ph type="title" hasCustomPrompt="1"/>
          </p:nvPr>
        </p:nvSpPr>
        <p:spPr/>
        <p:txBody>
          <a:bodyPr/>
          <a:lstStyle>
            <a:lvl1pPr>
              <a:defRPr/>
            </a:lvl1pPr>
          </a:lstStyle>
          <a:p>
            <a:r>
              <a:rPr lang="tr-TR" dirty="0"/>
              <a:t>Aşamalı görünüm başlığı ekle</a:t>
            </a:r>
          </a:p>
        </p:txBody>
      </p:sp>
    </p:spTree>
    <p:extLst>
      <p:ext uri="{BB962C8B-B14F-4D97-AF65-F5344CB8AC3E}">
        <p14:creationId xmlns:p14="http://schemas.microsoft.com/office/powerpoint/2010/main" val="1888616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Karşılaştırma">
    <p:spTree>
      <p:nvGrpSpPr>
        <p:cNvPr id="1" name=""/>
        <p:cNvGrpSpPr/>
        <p:nvPr/>
      </p:nvGrpSpPr>
      <p:grpSpPr>
        <a:xfrm>
          <a:off x="0" y="0"/>
          <a:ext cx="0" cy="0"/>
          <a:chOff x="0" y="0"/>
          <a:chExt cx="0" cy="0"/>
        </a:xfrm>
      </p:grpSpPr>
      <p:sp>
        <p:nvSpPr>
          <p:cNvPr id="19" name="Metin Yer Tutucusu 18"/>
          <p:cNvSpPr>
            <a:spLocks noGrp="1"/>
          </p:cNvSpPr>
          <p:nvPr>
            <p:ph type="body" sz="quarter" idx="10" hasCustomPrompt="1"/>
          </p:nvPr>
        </p:nvSpPr>
        <p:spPr>
          <a:xfrm>
            <a:off x="623392" y="1412776"/>
            <a:ext cx="10945216" cy="4680520"/>
          </a:xfrm>
        </p:spPr>
        <p:txBody>
          <a:bodyPr/>
          <a:lstStyle>
            <a:lvl1pPr>
              <a:defRPr b="0" i="0" baseline="0"/>
            </a:lvl1pPr>
          </a:lstStyle>
          <a:p>
            <a:pPr lvl="0"/>
            <a:r>
              <a:rPr lang="tr-TR" dirty="0"/>
              <a:t>Karşılaştırılan konuların başlıklarını birinci seviye yazın.</a:t>
            </a:r>
            <a:br>
              <a:rPr lang="tr-TR" dirty="0"/>
            </a:br>
            <a:r>
              <a:rPr lang="tr-TR" dirty="0"/>
              <a:t>Karşılaştırma maddelerini ikinci seviye yazın.</a:t>
            </a:r>
            <a:br>
              <a:rPr lang="tr-TR" dirty="0"/>
            </a:br>
            <a:r>
              <a:rPr lang="tr-TR" dirty="0"/>
              <a:t>Bu metin kutusunu seçerek </a:t>
            </a:r>
            <a:r>
              <a:rPr lang="tr-TR" dirty="0" err="1"/>
              <a:t>Ribbon’da</a:t>
            </a:r>
            <a:r>
              <a:rPr lang="tr-TR" dirty="0"/>
              <a:t> Giriş -&gt; </a:t>
            </a:r>
            <a:r>
              <a:rPr lang="tr-TR" dirty="0" err="1"/>
              <a:t>SmartArt’a</a:t>
            </a:r>
            <a:r>
              <a:rPr lang="tr-TR" dirty="0"/>
              <a:t> Dönüştür -&gt; Diğer </a:t>
            </a:r>
            <a:r>
              <a:rPr lang="tr-TR" dirty="0" err="1"/>
              <a:t>SmartArt</a:t>
            </a:r>
            <a:r>
              <a:rPr lang="tr-TR" dirty="0"/>
              <a:t> Grafikleri düğmesine tıklayın.</a:t>
            </a:r>
            <a:br>
              <a:rPr lang="tr-TR" dirty="0"/>
            </a:br>
            <a:r>
              <a:rPr lang="tr-TR" dirty="0"/>
              <a:t>Liste -&gt; </a:t>
            </a:r>
            <a:r>
              <a:rPr lang="tr-TR" dirty="0" err="1"/>
              <a:t>Segme</a:t>
            </a:r>
            <a:r>
              <a:rPr lang="tr-TR" dirty="0"/>
              <a:t> Listesi grafiğini seçin.</a:t>
            </a:r>
          </a:p>
        </p:txBody>
      </p:sp>
      <p:sp>
        <p:nvSpPr>
          <p:cNvPr id="2" name="Başlık 1"/>
          <p:cNvSpPr>
            <a:spLocks noGrp="1"/>
          </p:cNvSpPr>
          <p:nvPr>
            <p:ph type="title" hasCustomPrompt="1"/>
          </p:nvPr>
        </p:nvSpPr>
        <p:spPr/>
        <p:txBody>
          <a:bodyPr/>
          <a:lstStyle>
            <a:lvl1pPr>
              <a:defRPr baseline="0"/>
            </a:lvl1pPr>
          </a:lstStyle>
          <a:p>
            <a:r>
              <a:rPr lang="tr-TR" dirty="0"/>
              <a:t>Karşılaştırma başlığı ekle</a:t>
            </a:r>
          </a:p>
        </p:txBody>
      </p:sp>
    </p:spTree>
    <p:extLst>
      <p:ext uri="{BB962C8B-B14F-4D97-AF65-F5344CB8AC3E}">
        <p14:creationId xmlns:p14="http://schemas.microsoft.com/office/powerpoint/2010/main" val="688006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Resim ve Yazı Dengeli İçeren">
    <p:spTree>
      <p:nvGrpSpPr>
        <p:cNvPr id="1" name=""/>
        <p:cNvGrpSpPr/>
        <p:nvPr/>
      </p:nvGrpSpPr>
      <p:grpSpPr>
        <a:xfrm>
          <a:off x="0" y="0"/>
          <a:ext cx="0" cy="0"/>
          <a:chOff x="0" y="0"/>
          <a:chExt cx="0" cy="0"/>
        </a:xfrm>
      </p:grpSpPr>
      <p:sp>
        <p:nvSpPr>
          <p:cNvPr id="14" name="Shape 71"/>
          <p:cNvSpPr>
            <a:spLocks noChangeAspect="1"/>
          </p:cNvSpPr>
          <p:nvPr/>
        </p:nvSpPr>
        <p:spPr>
          <a:xfrm rot="10800000">
            <a:off x="6119219" y="2042840"/>
            <a:ext cx="363971" cy="157769"/>
          </a:xfrm>
          <a:custGeom>
            <a:avLst/>
            <a:gdLst>
              <a:gd name="connsiteX0" fmla="*/ 0 w 394200"/>
              <a:gd name="connsiteY0" fmla="*/ 131400 h 131400"/>
              <a:gd name="connsiteX1" fmla="*/ 127819 w 394200"/>
              <a:gd name="connsiteY1" fmla="*/ 0 h 131400"/>
              <a:gd name="connsiteX2" fmla="*/ 394200 w 394200"/>
              <a:gd name="connsiteY2" fmla="*/ 131400 h 131400"/>
              <a:gd name="connsiteX3" fmla="*/ 0 w 394200"/>
              <a:gd name="connsiteY3" fmla="*/ 131400 h 131400"/>
              <a:gd name="connsiteX0" fmla="*/ 0 w 394200"/>
              <a:gd name="connsiteY0" fmla="*/ 225529 h 225529"/>
              <a:gd name="connsiteX1" fmla="*/ 20243 w 394200"/>
              <a:gd name="connsiteY1" fmla="*/ 0 h 225529"/>
              <a:gd name="connsiteX2" fmla="*/ 394200 w 394200"/>
              <a:gd name="connsiteY2" fmla="*/ 225529 h 225529"/>
              <a:gd name="connsiteX3" fmla="*/ 0 w 394200"/>
              <a:gd name="connsiteY3" fmla="*/ 225529 h 225529"/>
              <a:gd name="connsiteX0" fmla="*/ 0 w 394200"/>
              <a:gd name="connsiteY0" fmla="*/ 225529 h 225529"/>
              <a:gd name="connsiteX1" fmla="*/ 6796 w 394200"/>
              <a:gd name="connsiteY1" fmla="*/ 0 h 225529"/>
              <a:gd name="connsiteX2" fmla="*/ 394200 w 394200"/>
              <a:gd name="connsiteY2" fmla="*/ 225529 h 225529"/>
              <a:gd name="connsiteX3" fmla="*/ 0 w 394200"/>
              <a:gd name="connsiteY3" fmla="*/ 225529 h 225529"/>
              <a:gd name="connsiteX0" fmla="*/ 0 w 394200"/>
              <a:gd name="connsiteY0" fmla="*/ 215202 h 215202"/>
              <a:gd name="connsiteX1" fmla="*/ 3353 w 394200"/>
              <a:gd name="connsiteY1" fmla="*/ 0 h 215202"/>
              <a:gd name="connsiteX2" fmla="*/ 394200 w 394200"/>
              <a:gd name="connsiteY2" fmla="*/ 215202 h 215202"/>
              <a:gd name="connsiteX3" fmla="*/ 0 w 394200"/>
              <a:gd name="connsiteY3" fmla="*/ 215202 h 215202"/>
              <a:gd name="connsiteX0" fmla="*/ 401 w 394601"/>
              <a:gd name="connsiteY0" fmla="*/ 218644 h 218644"/>
              <a:gd name="connsiteX1" fmla="*/ 312 w 394601"/>
              <a:gd name="connsiteY1" fmla="*/ 0 h 218644"/>
              <a:gd name="connsiteX2" fmla="*/ 394601 w 394601"/>
              <a:gd name="connsiteY2" fmla="*/ 218644 h 218644"/>
              <a:gd name="connsiteX3" fmla="*/ 401 w 394601"/>
              <a:gd name="connsiteY3" fmla="*/ 218644 h 218644"/>
            </a:gdLst>
            <a:ahLst/>
            <a:cxnLst>
              <a:cxn ang="0">
                <a:pos x="connsiteX0" y="connsiteY0"/>
              </a:cxn>
              <a:cxn ang="0">
                <a:pos x="connsiteX1" y="connsiteY1"/>
              </a:cxn>
              <a:cxn ang="0">
                <a:pos x="connsiteX2" y="connsiteY2"/>
              </a:cxn>
              <a:cxn ang="0">
                <a:pos x="connsiteX3" y="connsiteY3"/>
              </a:cxn>
            </a:cxnLst>
            <a:rect l="l" t="t" r="r" b="b"/>
            <a:pathLst>
              <a:path w="394601" h="218644">
                <a:moveTo>
                  <a:pt x="401" y="218644"/>
                </a:moveTo>
                <a:cubicBezTo>
                  <a:pt x="1519" y="146910"/>
                  <a:pt x="-806" y="71734"/>
                  <a:pt x="312" y="0"/>
                </a:cubicBezTo>
                <a:lnTo>
                  <a:pt x="394601" y="218644"/>
                </a:lnTo>
                <a:lnTo>
                  <a:pt x="401" y="218644"/>
                </a:lnTo>
                <a:close/>
              </a:path>
            </a:pathLst>
          </a:custGeom>
          <a:solidFill>
            <a:srgbClr val="D26F00"/>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sp>
        <p:nvSpPr>
          <p:cNvPr id="15" name="Shape 77"/>
          <p:cNvSpPr/>
          <p:nvPr/>
        </p:nvSpPr>
        <p:spPr>
          <a:xfrm flipH="1">
            <a:off x="6119803" y="1682840"/>
            <a:ext cx="360000" cy="360000"/>
          </a:xfrm>
          <a:prstGeom prst="rtTriangle">
            <a:avLst/>
          </a:prstGeom>
          <a:solidFill>
            <a:srgbClr val="FF9801"/>
          </a:solidFill>
          <a:ln>
            <a:noFill/>
          </a:ln>
          <a:effectLst>
            <a:outerShdw blurRad="50800" dist="76200" dir="2700000" algn="tl" rotWithShape="0">
              <a:prstClr val="black">
                <a:alpha val="40000"/>
              </a:prstClr>
            </a:outerShdw>
          </a:effectLst>
        </p:spPr>
        <p:txBody>
          <a:bodyPr lIns="68569" tIns="68569" rIns="68569" bIns="68569" anchor="ctr" anchorCtr="0">
            <a:noAutofit/>
          </a:bodyPr>
          <a:lstStyle/>
          <a:p>
            <a:pPr lvl="0">
              <a:spcBef>
                <a:spcPts val="0"/>
              </a:spcBef>
              <a:buNone/>
            </a:pPr>
            <a:endParaRPr sz="1350"/>
          </a:p>
        </p:txBody>
      </p:sp>
      <p:grpSp>
        <p:nvGrpSpPr>
          <p:cNvPr id="8" name="Grup 7"/>
          <p:cNvGrpSpPr/>
          <p:nvPr/>
        </p:nvGrpSpPr>
        <p:grpSpPr>
          <a:xfrm>
            <a:off x="6479804" y="1484783"/>
            <a:ext cx="5713201" cy="4536505"/>
            <a:chOff x="433419" y="1052736"/>
            <a:chExt cx="8281457" cy="5538610"/>
          </a:xfrm>
          <a:effectLst>
            <a:outerShdw blurRad="50800" dist="76200" dir="2700000" algn="tl" rotWithShape="0">
              <a:prstClr val="black">
                <a:alpha val="40000"/>
              </a:prstClr>
            </a:outerShdw>
          </a:effectLst>
        </p:grpSpPr>
        <p:sp>
          <p:nvSpPr>
            <p:cNvPr id="9" name="_color1" descr="© INSCALE GmbH, 26.05.2010&#10;http://www.presentationload.com/"/>
            <p:cNvSpPr>
              <a:spLocks noChangeArrowheads="1"/>
            </p:cNvSpPr>
            <p:nvPr/>
          </p:nvSpPr>
          <p:spPr bwMode="gray">
            <a:xfrm>
              <a:off x="433419" y="1052736"/>
              <a:ext cx="8280001" cy="5538610"/>
            </a:xfrm>
            <a:prstGeom prst="rect">
              <a:avLst/>
            </a:prstGeom>
            <a:solidFill>
              <a:schemeClr val="bg1">
                <a:lumMod val="85000"/>
              </a:schemeClr>
            </a:solidFill>
            <a:ln w="12700">
              <a:noFill/>
              <a:miter lim="800000"/>
              <a:headEnd/>
              <a:tailEnd/>
            </a:ln>
            <a:effectLst/>
          </p:spPr>
          <p:txBody>
            <a:bodyPr lIns="108000" tIns="108000" rIns="144000" bIns="72000" anchor="ctr" anchorCtr="0"/>
            <a:lstStyle/>
            <a:p>
              <a:pPr marL="214313" indent="-214313">
                <a:lnSpc>
                  <a:spcPct val="150000"/>
                </a:lnSpc>
                <a:buFont typeface="Arial" pitchFamily="34" charset="0"/>
                <a:buChar char="•"/>
              </a:pPr>
              <a:endParaRPr lang="tr-TR" sz="1500"/>
            </a:p>
          </p:txBody>
        </p:sp>
        <p:sp>
          <p:nvSpPr>
            <p:cNvPr id="10" name="_color1" descr="© INSCALE GmbH, 26.05.2010&#10;http://www.presentationload.com/"/>
            <p:cNvSpPr>
              <a:spLocks noChangeArrowheads="1"/>
            </p:cNvSpPr>
            <p:nvPr/>
          </p:nvSpPr>
          <p:spPr bwMode="gray">
            <a:xfrm>
              <a:off x="433420" y="1294543"/>
              <a:ext cx="8281456" cy="439523"/>
            </a:xfrm>
            <a:prstGeom prst="rect">
              <a:avLst/>
            </a:prstGeom>
            <a:solidFill>
              <a:srgbClr val="FF9801"/>
            </a:solidFill>
            <a:ln w="12700">
              <a:noFill/>
              <a:miter lim="800000"/>
              <a:headEnd/>
              <a:tailEnd/>
            </a:ln>
            <a:effectLst>
              <a:outerShdw blurRad="50800" dist="76200" dir="2700000" algn="tl" rotWithShape="0">
                <a:prstClr val="black">
                  <a:alpha val="40000"/>
                </a:prstClr>
              </a:outerShdw>
            </a:effectLst>
          </p:spPr>
          <p:txBody>
            <a:bodyPr lIns="288000" tIns="0" rIns="0" bIns="0" anchor="ctr"/>
            <a:lstStyle/>
            <a:p>
              <a:pPr defTabSz="601266" eaLnBrk="0" hangingPunct="0">
                <a:spcAft>
                  <a:spcPct val="20000"/>
                </a:spcAft>
                <a:defRPr/>
              </a:pPr>
              <a:endParaRPr lang="en-GB" sz="1350" b="1" noProof="1">
                <a:solidFill>
                  <a:srgbClr val="FFFFFF"/>
                </a:solidFill>
                <a:cs typeface="Arial" charset="0"/>
              </a:endParaRPr>
            </a:p>
          </p:txBody>
        </p:sp>
      </p:grpSp>
      <p:sp>
        <p:nvSpPr>
          <p:cNvPr id="2" name="1 Başlık"/>
          <p:cNvSpPr>
            <a:spLocks noGrp="1"/>
          </p:cNvSpPr>
          <p:nvPr>
            <p:ph type="title" hasCustomPrompt="1"/>
          </p:nvPr>
        </p:nvSpPr>
        <p:spPr/>
        <p:txBody>
          <a:bodyPr>
            <a:noAutofit/>
          </a:bodyPr>
          <a:lstStyle>
            <a:lvl1pPr>
              <a:defRPr sz="2400" b="1" baseline="0">
                <a:latin typeface="Calibri" pitchFamily="34" charset="0"/>
              </a:defRPr>
            </a:lvl1pPr>
          </a:lstStyle>
          <a:p>
            <a:r>
              <a:rPr lang="tr-TR" dirty="0"/>
              <a:t>Resmi ve metni dengeli sayfa başlığı ekle</a:t>
            </a:r>
            <a:endParaRPr lang="en-US" dirty="0"/>
          </a:p>
        </p:txBody>
      </p:sp>
      <p:sp>
        <p:nvSpPr>
          <p:cNvPr id="12" name="İçerik Yer Tutucusu 14"/>
          <p:cNvSpPr>
            <a:spLocks noGrp="1"/>
          </p:cNvSpPr>
          <p:nvPr>
            <p:ph sz="quarter" idx="13" hasCustomPrompt="1"/>
          </p:nvPr>
        </p:nvSpPr>
        <p:spPr>
          <a:xfrm>
            <a:off x="6576055" y="1682840"/>
            <a:ext cx="5226560" cy="360000"/>
          </a:xfrm>
        </p:spPr>
        <p:txBody>
          <a:bodyPr anchor="ctr">
            <a:noAutofit/>
          </a:bodyPr>
          <a:lstStyle>
            <a:lvl1pPr marL="0" indent="0">
              <a:buNone/>
              <a:defRPr sz="2000" b="1" baseline="0">
                <a:solidFill>
                  <a:schemeClr val="bg1"/>
                </a:solidFill>
                <a:effectLst>
                  <a:outerShdw blurRad="38100" dist="38100" dir="2700000" algn="tl">
                    <a:srgbClr val="000000">
                      <a:alpha val="43137"/>
                    </a:srgbClr>
                  </a:outerShdw>
                </a:effectLst>
              </a:defRPr>
            </a:lvl1pPr>
          </a:lstStyle>
          <a:p>
            <a:pPr lvl="0"/>
            <a:r>
              <a:rPr lang="tr-TR" b="1" dirty="0"/>
              <a:t>Alt Başlık Ekle</a:t>
            </a:r>
            <a:endParaRPr lang="tr-TR" dirty="0"/>
          </a:p>
        </p:txBody>
      </p:sp>
      <p:sp>
        <p:nvSpPr>
          <p:cNvPr id="11" name="İçerik Yer Tutucusu 6"/>
          <p:cNvSpPr>
            <a:spLocks noGrp="1"/>
          </p:cNvSpPr>
          <p:nvPr>
            <p:ph sz="quarter" idx="10" hasCustomPrompt="1"/>
          </p:nvPr>
        </p:nvSpPr>
        <p:spPr>
          <a:xfrm>
            <a:off x="6576055" y="2042840"/>
            <a:ext cx="5226560" cy="3978448"/>
          </a:xfrm>
        </p:spPr>
        <p:txBody>
          <a:bodyPr anchor="ctr">
            <a:normAutofit/>
          </a:bodyPr>
          <a:lstStyle>
            <a:lvl1pPr>
              <a:lnSpc>
                <a:spcPct val="150000"/>
              </a:lnSpc>
              <a:defRPr sz="1500" baseline="0"/>
            </a:lvl1pPr>
            <a:lvl2pPr>
              <a:defRPr sz="1350"/>
            </a:lvl2pPr>
            <a:lvl3pPr>
              <a:defRPr sz="1350"/>
            </a:lvl3pPr>
          </a:lstStyle>
          <a:p>
            <a:pPr lvl="0"/>
            <a:r>
              <a:rPr lang="tr-TR" dirty="0"/>
              <a:t>İçerik eklemek için tıklayın</a:t>
            </a:r>
          </a:p>
          <a:p>
            <a:pPr lvl="1"/>
            <a:r>
              <a:rPr lang="tr-TR" dirty="0"/>
              <a:t>İkinci seviye içerik</a:t>
            </a:r>
          </a:p>
          <a:p>
            <a:pPr lvl="2"/>
            <a:r>
              <a:rPr lang="tr-TR" dirty="0"/>
              <a:t>Üçüncü seviye içerik</a:t>
            </a:r>
          </a:p>
        </p:txBody>
      </p:sp>
      <p:sp>
        <p:nvSpPr>
          <p:cNvPr id="3" name="2 İçerik Yer Tutucusu"/>
          <p:cNvSpPr>
            <a:spLocks noGrp="1"/>
          </p:cNvSpPr>
          <p:nvPr>
            <p:ph sz="half" idx="1" hasCustomPrompt="1"/>
          </p:nvPr>
        </p:nvSpPr>
        <p:spPr>
          <a:xfrm>
            <a:off x="357831" y="1484783"/>
            <a:ext cx="5371008" cy="4536504"/>
          </a:xfrm>
        </p:spPr>
        <p:txBody>
          <a:bodyPr anchor="ctr">
            <a:normAutofit/>
          </a:bodyPr>
          <a:lstStyle>
            <a:lvl1pPr marL="0" indent="0" algn="ctr">
              <a:buNone/>
              <a:defRPr sz="1500" baseline="0">
                <a:latin typeface="Corbel" pitchFamily="34" charset="0"/>
              </a:defRPr>
            </a:lvl1pPr>
            <a:lvl2pPr>
              <a:defRPr sz="1800">
                <a:latin typeface="Corbel" pitchFamily="34" charset="0"/>
              </a:defRPr>
            </a:lvl2pPr>
            <a:lvl3pPr>
              <a:defRPr sz="1500">
                <a:latin typeface="Corbel" pitchFamily="34" charset="0"/>
              </a:defRPr>
            </a:lvl3pPr>
            <a:lvl4pPr>
              <a:defRPr sz="1350">
                <a:latin typeface="Corbel" pitchFamily="34" charset="0"/>
              </a:defRPr>
            </a:lvl4pPr>
            <a:lvl5pPr>
              <a:defRPr sz="1350">
                <a:latin typeface="Corbel" pitchFamily="34" charset="0"/>
              </a:defRPr>
            </a:lvl5pPr>
            <a:lvl6pPr>
              <a:defRPr sz="1350"/>
            </a:lvl6pPr>
            <a:lvl7pPr>
              <a:defRPr sz="1350"/>
            </a:lvl7pPr>
            <a:lvl8pPr>
              <a:defRPr sz="1350"/>
            </a:lvl8pPr>
            <a:lvl9pPr>
              <a:defRPr sz="1350"/>
            </a:lvl9pPr>
          </a:lstStyle>
          <a:p>
            <a:pPr lvl="0"/>
            <a:r>
              <a:rPr lang="tr-TR" dirty="0"/>
              <a:t>Resim veya tablo ekleyin</a:t>
            </a:r>
            <a:endParaRPr lang="en-US" dirty="0"/>
          </a:p>
        </p:txBody>
      </p:sp>
    </p:spTree>
    <p:extLst>
      <p:ext uri="{BB962C8B-B14F-4D97-AF65-F5344CB8AC3E}">
        <p14:creationId xmlns:p14="http://schemas.microsoft.com/office/powerpoint/2010/main" val="3890685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2">
                                            <p:txEl>
                                              <p:pRg st="0" end="0"/>
                                            </p:txEl>
                                          </p:spTgt>
                                        </p:tgtEl>
                                        <p:attrNameLst>
                                          <p:attrName>style.visibility</p:attrName>
                                        </p:attrNameLst>
                                      </p:cBhvr>
                                      <p:to>
                                        <p:strVal val="visible"/>
                                      </p:to>
                                    </p:set>
                                    <p:anim calcmode="lin" valueType="num">
                                      <p:cBhvr additive="base">
                                        <p:cTn id="11" dur="500" fill="hold"/>
                                        <p:tgtEl>
                                          <p:spTgt spid="12">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2">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anim calcmode="lin" valueType="num">
                                      <p:cBhvr additive="base">
                                        <p:cTn id="15" dur="500" fill="hold"/>
                                        <p:tgtEl>
                                          <p:spTgt spid="11">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11">
                                            <p:txEl>
                                              <p:pRg st="0" end="0"/>
                                            </p:txEl>
                                          </p:spTgt>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1">
                                            <p:txEl>
                                              <p:pRg st="1" end="1"/>
                                            </p:txEl>
                                          </p:spTgt>
                                        </p:tgtEl>
                                        <p:attrNameLst>
                                          <p:attrName>style.visibility</p:attrName>
                                        </p:attrNameLst>
                                      </p:cBhvr>
                                      <p:to>
                                        <p:strVal val="visible"/>
                                      </p:to>
                                    </p:set>
                                    <p:anim calcmode="lin" valueType="num">
                                      <p:cBhvr additive="base">
                                        <p:cTn id="19" dur="500" fill="hold"/>
                                        <p:tgtEl>
                                          <p:spTgt spid="11">
                                            <p:txEl>
                                              <p:pRg st="1" end="1"/>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1">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11">
                                            <p:txEl>
                                              <p:pRg st="2" end="2"/>
                                            </p:txEl>
                                          </p:spTgt>
                                        </p:tgtEl>
                                        <p:attrNameLst>
                                          <p:attrName>style.visibility</p:attrName>
                                        </p:attrNameLst>
                                      </p:cBhvr>
                                      <p:to>
                                        <p:strVal val="visible"/>
                                      </p:to>
                                    </p:set>
                                    <p:anim calcmode="lin" valueType="num">
                                      <p:cBhvr additive="base">
                                        <p:cTn id="23" dur="500" fill="hold"/>
                                        <p:tgtEl>
                                          <p:spTgt spid="11">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1">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1+#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1+#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2" grpId="0" build="p">
        <p:tmplLst>
          <p:tmpl lvl="1">
            <p:tnLst>
              <p:par>
                <p:cTn presetID="2" presetClass="entr" presetSubtype="2" fill="hold" nodeType="withEffect">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500" fill="hold"/>
                        <p:tgtEl>
                          <p:spTgt spid="12"/>
                        </p:tgtEl>
                        <p:attrNameLst>
                          <p:attrName>ppt_x</p:attrName>
                        </p:attrNameLst>
                      </p:cBhvr>
                      <p:tavLst>
                        <p:tav tm="0">
                          <p:val>
                            <p:strVal val="1+#ppt_w/2"/>
                          </p:val>
                        </p:tav>
                        <p:tav tm="100000">
                          <p:val>
                            <p:strVal val="#ppt_x"/>
                          </p:val>
                        </p:tav>
                      </p:tavLst>
                    </p:anim>
                    <p:anim calcmode="lin" valueType="num">
                      <p:cBhvr additive="base">
                        <p:cTn dur="500" fill="hold"/>
                        <p:tgtEl>
                          <p:spTgt spid="12"/>
                        </p:tgtEl>
                        <p:attrNameLst>
                          <p:attrName>ppt_y</p:attrName>
                        </p:attrNameLst>
                      </p:cBhvr>
                      <p:tavLst>
                        <p:tav tm="0">
                          <p:val>
                            <p:strVal val="#ppt_y"/>
                          </p:val>
                        </p:tav>
                        <p:tav tm="100000">
                          <p:val>
                            <p:strVal val="#ppt_y"/>
                          </p:val>
                        </p:tav>
                      </p:tavLst>
                    </p:anim>
                  </p:childTnLst>
                </p:cTn>
              </p:par>
            </p:tnLst>
          </p:tmpl>
        </p:tmplLst>
      </p:bldP>
      <p:bldP spid="11" grpId="0" build="p">
        <p:tmplLst>
          <p:tmpl lvl="1">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2">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500" fill="hold"/>
                        <p:tgtEl>
                          <p:spTgt spid="11"/>
                        </p:tgtEl>
                        <p:attrNameLst>
                          <p:attrName>ppt_x</p:attrName>
                        </p:attrNameLst>
                      </p:cBhvr>
                      <p:tavLst>
                        <p:tav tm="0">
                          <p:val>
                            <p:strVal val="1+#ppt_w/2"/>
                          </p:val>
                        </p:tav>
                        <p:tav tm="100000">
                          <p:val>
                            <p:strVal val="#ppt_x"/>
                          </p:val>
                        </p:tav>
                      </p:tavLst>
                    </p:anim>
                    <p:anim calcmode="lin" valueType="num">
                      <p:cBhvr additive="base">
                        <p:cTn dur="500" fill="hold"/>
                        <p:tgtEl>
                          <p:spTgt spid="11"/>
                        </p:tgtEl>
                        <p:attrNameLst>
                          <p:attrName>ppt_y</p:attrName>
                        </p:attrNameLst>
                      </p:cBhvr>
                      <p:tavLst>
                        <p:tav tm="0">
                          <p:val>
                            <p:strVal val="#ppt_y"/>
                          </p:val>
                        </p:tav>
                        <p:tav tm="100000">
                          <p:val>
                            <p:strVal val="#ppt_y"/>
                          </p:val>
                        </p:tav>
                      </p:tavLst>
                    </p:anim>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theme" Target="../theme/theme2.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theme" Target="../theme/theme3.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0" Type="http://schemas.openxmlformats.org/officeDocument/2006/relationships/slideLayout" Target="../slideLayouts/slideLayout40.xml"/><Relationship Id="rId4" Type="http://schemas.openxmlformats.org/officeDocument/2006/relationships/slideLayout" Target="../slideLayouts/slideLayout34.xml"/><Relationship Id="rId9" Type="http://schemas.openxmlformats.org/officeDocument/2006/relationships/slideLayout" Target="../slideLayouts/slideLayout3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Shape 62"/>
          <p:cNvGrpSpPr/>
          <p:nvPr/>
        </p:nvGrpSpPr>
        <p:grpSpPr>
          <a:xfrm>
            <a:off x="2" y="0"/>
            <a:ext cx="6024214" cy="1327314"/>
            <a:chOff x="-2" y="40"/>
            <a:chExt cx="7072351" cy="1327314"/>
          </a:xfrm>
          <a:effectLst>
            <a:outerShdw blurRad="50800" dist="76200" dir="2700000" algn="tl" rotWithShape="0">
              <a:prstClr val="black">
                <a:alpha val="40000"/>
              </a:prstClr>
            </a:outerShdw>
          </a:effectLst>
        </p:grpSpPr>
        <p:sp>
          <p:nvSpPr>
            <p:cNvPr id="7" name="Shape 63"/>
            <p:cNvSpPr/>
            <p:nvPr userDrawn="1"/>
          </p:nvSpPr>
          <p:spPr>
            <a:xfrm>
              <a:off x="6292649" y="126425"/>
              <a:ext cx="779700" cy="259800"/>
            </a:xfrm>
            <a:prstGeom prst="triangle">
              <a:avLst>
                <a:gd name="adj" fmla="val 32425"/>
              </a:avLst>
            </a:prstGeom>
            <a:solidFill>
              <a:srgbClr val="D26F00"/>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nvGrpSpPr>
            <p:cNvPr id="8" name="Shape 64"/>
            <p:cNvGrpSpPr/>
            <p:nvPr userDrawn="1"/>
          </p:nvGrpSpPr>
          <p:grpSpPr>
            <a:xfrm rot="10800000" flipH="1">
              <a:off x="2" y="40"/>
              <a:ext cx="6756165" cy="1327314"/>
              <a:chOff x="-2168136" y="330075"/>
              <a:chExt cx="8650659" cy="1699506"/>
            </a:xfrm>
          </p:grpSpPr>
          <p:sp>
            <p:nvSpPr>
              <p:cNvPr id="13" name="Shape 65"/>
              <p:cNvSpPr/>
              <p:nvPr/>
            </p:nvSpPr>
            <p:spPr>
              <a:xfrm>
                <a:off x="-2168136" y="330081"/>
                <a:ext cx="6958199" cy="1699500"/>
              </a:xfrm>
              <a:prstGeom prst="rect">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14" name="Shape 66"/>
              <p:cNvSpPr/>
              <p:nvPr userDrawn="1"/>
            </p:nvSpPr>
            <p:spPr>
              <a:xfrm>
                <a:off x="4783024" y="330075"/>
                <a:ext cx="1699499" cy="1699500"/>
              </a:xfrm>
              <a:prstGeom prst="rtTriangle">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nvGrpSpPr>
            <p:cNvPr id="10" name="Shape 67"/>
            <p:cNvGrpSpPr/>
            <p:nvPr userDrawn="1"/>
          </p:nvGrpSpPr>
          <p:grpSpPr>
            <a:xfrm rot="10800000" flipH="1">
              <a:off x="-2" y="381007"/>
              <a:ext cx="7068372" cy="771743"/>
              <a:chOff x="-9092083" y="330076"/>
              <a:chExt cx="15565675" cy="1699502"/>
            </a:xfrm>
          </p:grpSpPr>
          <p:sp>
            <p:nvSpPr>
              <p:cNvPr id="11" name="Shape 68"/>
              <p:cNvSpPr/>
              <p:nvPr userDrawn="1"/>
            </p:nvSpPr>
            <p:spPr>
              <a:xfrm>
                <a:off x="-9092083" y="330076"/>
                <a:ext cx="13882201" cy="1699500"/>
              </a:xfrm>
              <a:prstGeom prst="rect">
                <a:avLst/>
              </a:prstGeom>
              <a:solidFill>
                <a:srgbClr val="FF9801"/>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algn="ctr" rtl="0">
                  <a:spcBef>
                    <a:spcPts val="0"/>
                  </a:spcBef>
                  <a:buNone/>
                </a:pPr>
                <a:endParaRPr sz="1350">
                  <a:latin typeface="Arvo"/>
                  <a:ea typeface="Arvo"/>
                  <a:cs typeface="Arvo"/>
                  <a:sym typeface="Arvo"/>
                </a:endParaRPr>
              </a:p>
            </p:txBody>
          </p:sp>
          <p:sp>
            <p:nvSpPr>
              <p:cNvPr id="12" name="Shape 69"/>
              <p:cNvSpPr/>
              <p:nvPr userDrawn="1"/>
            </p:nvSpPr>
            <p:spPr>
              <a:xfrm>
                <a:off x="4774092" y="330076"/>
                <a:ext cx="1699500" cy="1699502"/>
              </a:xfrm>
              <a:prstGeom prst="rtTriangle">
                <a:avLst/>
              </a:prstGeom>
              <a:solidFill>
                <a:srgbClr val="FF9801"/>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sp>
        <p:nvSpPr>
          <p:cNvPr id="3" name="2 Metin Yer Tutucusu"/>
          <p:cNvSpPr>
            <a:spLocks noGrp="1"/>
          </p:cNvSpPr>
          <p:nvPr>
            <p:ph type="body" idx="1"/>
          </p:nvPr>
        </p:nvSpPr>
        <p:spPr>
          <a:xfrm>
            <a:off x="604256" y="1794276"/>
            <a:ext cx="10286933" cy="4200715"/>
          </a:xfrm>
          <a:prstGeom prst="rect">
            <a:avLst/>
          </a:prstGeom>
        </p:spPr>
        <p:txBody>
          <a:bodyPr vert="horz" lIns="91440" tIns="45720" rIns="91440" bIns="45720" rtlCol="0">
            <a:normAutofit/>
          </a:bodyPr>
          <a:lstStyle/>
          <a:p>
            <a:pPr lvl="0"/>
            <a:r>
              <a:rPr lang="tr-TR" dirty="0"/>
              <a:t>Asıl metin stillerini düzenlemek için tıklatın</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2" name="1 Başlık Yer Tutucusu"/>
          <p:cNvSpPr>
            <a:spLocks noGrp="1"/>
          </p:cNvSpPr>
          <p:nvPr>
            <p:ph type="title"/>
          </p:nvPr>
        </p:nvSpPr>
        <p:spPr>
          <a:xfrm>
            <a:off x="119338" y="400055"/>
            <a:ext cx="5240733" cy="752656"/>
          </a:xfrm>
          <a:prstGeom prst="rect">
            <a:avLst/>
          </a:prstGeom>
          <a:effectLst/>
        </p:spPr>
        <p:txBody>
          <a:bodyPr vert="horz" lIns="91440" tIns="45720" rIns="91440" bIns="45720" rtlCol="0" anchor="ctr">
            <a:normAutofit/>
          </a:bodyPr>
          <a:lstStyle/>
          <a:p>
            <a:r>
              <a:rPr lang="tr-TR" noProof="0" dirty="0"/>
              <a:t>Asıl başlık stili için tıklatın</a:t>
            </a:r>
          </a:p>
        </p:txBody>
      </p:sp>
    </p:spTree>
    <p:extLst>
      <p:ext uri="{BB962C8B-B14F-4D97-AF65-F5344CB8AC3E}">
        <p14:creationId xmlns:p14="http://schemas.microsoft.com/office/powerpoint/2010/main" val="18924188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99" r:id="rId14"/>
    <p:sldLayoutId id="2147483674" r:id="rId15"/>
    <p:sldLayoutId id="2147483675" r:id="rId16"/>
    <p:sldLayoutId id="2147483712" r:id="rId17"/>
    <p:sldLayoutId id="2147483676" r:id="rId18"/>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txStyles>
    <p:titleStyle>
      <a:lvl1pPr algn="ctr" defTabSz="685800" rtl="0" eaLnBrk="1" latinLnBrk="0" hangingPunct="1">
        <a:spcBef>
          <a:spcPct val="0"/>
        </a:spcBef>
        <a:buNone/>
        <a:defRPr sz="2400" b="1" kern="1200">
          <a:ln>
            <a:noFill/>
          </a:ln>
          <a:solidFill>
            <a:schemeClr val="bg1"/>
          </a:solidFill>
          <a:effectLst>
            <a:outerShdw blurRad="38100" dist="38100" dir="2700000" algn="tl">
              <a:srgbClr val="000000">
                <a:alpha val="43137"/>
              </a:srgbClr>
            </a:outerShdw>
          </a:effectLst>
          <a:latin typeface="Calibri" pitchFamily="34" charset="0"/>
          <a:ea typeface="+mj-ea"/>
          <a:cs typeface="+mj-cs"/>
        </a:defRPr>
      </a:lvl1pPr>
    </p:titleStyle>
    <p:bodyStyle>
      <a:lvl1pPr marL="257175" indent="-257175" algn="l" defTabSz="685800" rtl="0" eaLnBrk="1" latinLnBrk="0" hangingPunct="1">
        <a:spcBef>
          <a:spcPct val="20000"/>
        </a:spcBef>
        <a:buClr>
          <a:schemeClr val="accent2">
            <a:lumMod val="75000"/>
          </a:schemeClr>
        </a:buClr>
        <a:buFont typeface="Wingdings" charset="2"/>
        <a:buChar char="v"/>
        <a:defRPr sz="2100" kern="1200">
          <a:solidFill>
            <a:schemeClr val="tx1"/>
          </a:solidFill>
          <a:latin typeface="+mj-lt"/>
          <a:ea typeface="+mn-ea"/>
          <a:cs typeface="+mn-cs"/>
        </a:defRPr>
      </a:lvl1pPr>
      <a:lvl2pPr marL="557213" indent="-214313" algn="l" defTabSz="685800" rtl="0" eaLnBrk="1" latinLnBrk="0" hangingPunct="1">
        <a:spcBef>
          <a:spcPct val="20000"/>
        </a:spcBef>
        <a:buClr>
          <a:schemeClr val="accent2">
            <a:lumMod val="75000"/>
          </a:schemeClr>
        </a:buClr>
        <a:buFont typeface="Wingdings" charset="2"/>
        <a:buChar char="v"/>
        <a:defRPr sz="1800" kern="1200">
          <a:solidFill>
            <a:schemeClr val="tx1"/>
          </a:solidFill>
          <a:latin typeface="+mj-lt"/>
          <a:ea typeface="+mn-ea"/>
          <a:cs typeface="+mn-cs"/>
        </a:defRPr>
      </a:lvl2pPr>
      <a:lvl3pPr marL="857250" indent="-171450" algn="l" defTabSz="685800" rtl="0" eaLnBrk="1" latinLnBrk="0" hangingPunct="1">
        <a:spcBef>
          <a:spcPct val="20000"/>
        </a:spcBef>
        <a:buClr>
          <a:schemeClr val="accent2">
            <a:lumMod val="75000"/>
          </a:schemeClr>
        </a:buClr>
        <a:buFont typeface="Wingdings" charset="2"/>
        <a:buChar char="v"/>
        <a:defRPr sz="1500" kern="1200">
          <a:solidFill>
            <a:schemeClr val="tx1"/>
          </a:solidFill>
          <a:latin typeface="+mj-lt"/>
          <a:ea typeface="+mn-ea"/>
          <a:cs typeface="+mn-cs"/>
        </a:defRPr>
      </a:lvl3pPr>
      <a:lvl4pPr marL="12001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4pPr>
      <a:lvl5pPr marL="15430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tr-T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A09A10-F990-6A48-9BFB-3346F0E51EC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CCFD0F-0CC1-CE46-8C23-F864742901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AB91D8-501F-D545-B877-1E37C47926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ECB956-DCE0-3941-B561-7EDAD843B773}" type="datetimeFigureOut">
              <a:rPr lang="en-US" smtClean="0"/>
              <a:t>12/31/2018</a:t>
            </a:fld>
            <a:endParaRPr lang="en-US"/>
          </a:p>
        </p:txBody>
      </p:sp>
      <p:sp>
        <p:nvSpPr>
          <p:cNvPr id="5" name="Footer Placeholder 4">
            <a:extLst>
              <a:ext uri="{FF2B5EF4-FFF2-40B4-BE49-F238E27FC236}">
                <a16:creationId xmlns:a16="http://schemas.microsoft.com/office/drawing/2014/main" id="{72753596-8306-3E40-823F-638E37A594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28AD3D-3EE6-504A-9383-E494993A30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DB5503-5785-6447-B03B-54D2C0CFBF7F}" type="slidenum">
              <a:rPr lang="en-US" smtClean="0"/>
              <a:t>‹#›</a:t>
            </a:fld>
            <a:endParaRPr lang="en-US"/>
          </a:p>
        </p:txBody>
      </p:sp>
    </p:spTree>
    <p:extLst>
      <p:ext uri="{BB962C8B-B14F-4D97-AF65-F5344CB8AC3E}">
        <p14:creationId xmlns:p14="http://schemas.microsoft.com/office/powerpoint/2010/main" val="14203561"/>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5B6D2C-F983-634A-A828-9A5ED38804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600919-428C-B14D-A1C3-189FE54EFD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E47CC9-6DE4-914A-B697-E9279153B6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1A0330-B976-6C4C-A71F-FFE31F9BBA0E}" type="datetimeFigureOut">
              <a:rPr lang="en-US" smtClean="0"/>
              <a:t>12/31/2018</a:t>
            </a:fld>
            <a:endParaRPr lang="en-US"/>
          </a:p>
        </p:txBody>
      </p:sp>
      <p:sp>
        <p:nvSpPr>
          <p:cNvPr id="5" name="Footer Placeholder 4">
            <a:extLst>
              <a:ext uri="{FF2B5EF4-FFF2-40B4-BE49-F238E27FC236}">
                <a16:creationId xmlns:a16="http://schemas.microsoft.com/office/drawing/2014/main" id="{9BAD09D9-F444-4945-8166-8B8505638A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3FF45EF-6F55-924F-B881-9FA1237592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D0B6B5-7812-8642-9033-2103B655B261}" type="slidenum">
              <a:rPr lang="en-US" smtClean="0"/>
              <a:t>‹#›</a:t>
            </a:fld>
            <a:endParaRPr lang="en-US"/>
          </a:p>
        </p:txBody>
      </p:sp>
    </p:spTree>
    <p:extLst>
      <p:ext uri="{BB962C8B-B14F-4D97-AF65-F5344CB8AC3E}">
        <p14:creationId xmlns:p14="http://schemas.microsoft.com/office/powerpoint/2010/main" val="1699042594"/>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6" name="Shape 62"/>
          <p:cNvGrpSpPr/>
          <p:nvPr/>
        </p:nvGrpSpPr>
        <p:grpSpPr>
          <a:xfrm>
            <a:off x="2" y="0"/>
            <a:ext cx="6024214" cy="1327314"/>
            <a:chOff x="-2" y="40"/>
            <a:chExt cx="7072351" cy="1327314"/>
          </a:xfrm>
          <a:effectLst>
            <a:outerShdw blurRad="50800" dist="76200" dir="2700000" algn="tl" rotWithShape="0">
              <a:prstClr val="black">
                <a:alpha val="40000"/>
              </a:prstClr>
            </a:outerShdw>
          </a:effectLst>
        </p:grpSpPr>
        <p:sp>
          <p:nvSpPr>
            <p:cNvPr id="7" name="Shape 63"/>
            <p:cNvSpPr/>
            <p:nvPr userDrawn="1"/>
          </p:nvSpPr>
          <p:spPr>
            <a:xfrm>
              <a:off x="6292649" y="126425"/>
              <a:ext cx="779700" cy="259800"/>
            </a:xfrm>
            <a:prstGeom prst="triangle">
              <a:avLst>
                <a:gd name="adj" fmla="val 32425"/>
              </a:avLst>
            </a:prstGeom>
            <a:solidFill>
              <a:srgbClr val="D26F00"/>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nvGrpSpPr>
            <p:cNvPr id="8" name="Shape 64"/>
            <p:cNvGrpSpPr/>
            <p:nvPr userDrawn="1"/>
          </p:nvGrpSpPr>
          <p:grpSpPr>
            <a:xfrm rot="10800000" flipH="1">
              <a:off x="2" y="40"/>
              <a:ext cx="6756165" cy="1327314"/>
              <a:chOff x="-2168136" y="330075"/>
              <a:chExt cx="8650659" cy="1699506"/>
            </a:xfrm>
          </p:grpSpPr>
          <p:sp>
            <p:nvSpPr>
              <p:cNvPr id="13" name="Shape 65"/>
              <p:cNvSpPr/>
              <p:nvPr/>
            </p:nvSpPr>
            <p:spPr>
              <a:xfrm>
                <a:off x="-2168136" y="330081"/>
                <a:ext cx="6958199" cy="1699500"/>
              </a:xfrm>
              <a:prstGeom prst="rect">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sp>
            <p:nvSpPr>
              <p:cNvPr id="14" name="Shape 66"/>
              <p:cNvSpPr/>
              <p:nvPr userDrawn="1"/>
            </p:nvSpPr>
            <p:spPr>
              <a:xfrm>
                <a:off x="4783024" y="330075"/>
                <a:ext cx="1699499" cy="1699500"/>
              </a:xfrm>
              <a:prstGeom prst="rtTriangle">
                <a:avLst/>
              </a:prstGeom>
              <a:solidFill>
                <a:schemeClr val="bg1">
                  <a:lumMod val="85000"/>
                </a:schemeClr>
              </a:solidFill>
              <a:ln>
                <a:noFill/>
              </a:ln>
              <a:effectLst/>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nvGrpSpPr>
            <p:cNvPr id="10" name="Shape 67"/>
            <p:cNvGrpSpPr/>
            <p:nvPr userDrawn="1"/>
          </p:nvGrpSpPr>
          <p:grpSpPr>
            <a:xfrm rot="10800000" flipH="1">
              <a:off x="-2" y="381007"/>
              <a:ext cx="7068372" cy="771743"/>
              <a:chOff x="-9092083" y="330076"/>
              <a:chExt cx="15565675" cy="1699502"/>
            </a:xfrm>
          </p:grpSpPr>
          <p:sp>
            <p:nvSpPr>
              <p:cNvPr id="11" name="Shape 68"/>
              <p:cNvSpPr/>
              <p:nvPr userDrawn="1"/>
            </p:nvSpPr>
            <p:spPr>
              <a:xfrm>
                <a:off x="-9092083" y="330076"/>
                <a:ext cx="13882201" cy="1699500"/>
              </a:xfrm>
              <a:prstGeom prst="rect">
                <a:avLst/>
              </a:prstGeom>
              <a:solidFill>
                <a:srgbClr val="FF9801"/>
              </a:solidFill>
              <a:ln>
                <a:noFill/>
              </a:ln>
              <a:effectLst>
                <a:outerShdw blurRad="50800" dist="76200" dir="2700000" algn="tl" rotWithShape="0">
                  <a:prstClr val="black">
                    <a:alpha val="40000"/>
                  </a:prstClr>
                </a:outerShdw>
              </a:effectLst>
            </p:spPr>
            <p:txBody>
              <a:bodyPr lIns="91425" tIns="91425" rIns="91425" bIns="91425" anchor="ctr" anchorCtr="0">
                <a:noAutofit/>
              </a:bodyPr>
              <a:lstStyle/>
              <a:p>
                <a:pPr lvl="0" algn="ctr" rtl="0">
                  <a:spcBef>
                    <a:spcPts val="0"/>
                  </a:spcBef>
                  <a:buNone/>
                </a:pPr>
                <a:endParaRPr sz="1350">
                  <a:latin typeface="Arvo"/>
                  <a:ea typeface="Arvo"/>
                  <a:cs typeface="Arvo"/>
                  <a:sym typeface="Arvo"/>
                </a:endParaRPr>
              </a:p>
            </p:txBody>
          </p:sp>
          <p:sp>
            <p:nvSpPr>
              <p:cNvPr id="12" name="Shape 69"/>
              <p:cNvSpPr/>
              <p:nvPr userDrawn="1"/>
            </p:nvSpPr>
            <p:spPr>
              <a:xfrm>
                <a:off x="4774092" y="330076"/>
                <a:ext cx="1699500" cy="1699502"/>
              </a:xfrm>
              <a:prstGeom prst="rtTriangle">
                <a:avLst/>
              </a:prstGeom>
              <a:solidFill>
                <a:srgbClr val="FF9801"/>
              </a:solidFill>
              <a:ln>
                <a:noFill/>
              </a:ln>
            </p:spPr>
            <p:txBody>
              <a:bodyPr lIns="91425" tIns="91425" rIns="91425" bIns="91425" anchor="ctr" anchorCtr="0">
                <a:noAutofit/>
              </a:bodyPr>
              <a:lstStyle/>
              <a:p>
                <a:pPr lvl="0" rtl="0">
                  <a:spcBef>
                    <a:spcPts val="0"/>
                  </a:spcBef>
                  <a:buNone/>
                </a:pPr>
                <a:endParaRPr sz="1350">
                  <a:latin typeface="Arvo"/>
                  <a:ea typeface="Arvo"/>
                  <a:cs typeface="Arvo"/>
                  <a:sym typeface="Arvo"/>
                </a:endParaRPr>
              </a:p>
            </p:txBody>
          </p:sp>
        </p:grpSp>
      </p:grpSp>
      <p:sp>
        <p:nvSpPr>
          <p:cNvPr id="3" name="2 Metin Yer Tutucusu"/>
          <p:cNvSpPr>
            <a:spLocks noGrp="1"/>
          </p:cNvSpPr>
          <p:nvPr>
            <p:ph type="body" idx="1"/>
          </p:nvPr>
        </p:nvSpPr>
        <p:spPr>
          <a:xfrm>
            <a:off x="604256" y="1794276"/>
            <a:ext cx="10286933" cy="4200715"/>
          </a:xfrm>
          <a:prstGeom prst="rect">
            <a:avLst/>
          </a:prstGeom>
        </p:spPr>
        <p:txBody>
          <a:bodyPr vert="horz" lIns="91440" tIns="45720" rIns="91440" bIns="45720" rtlCol="0">
            <a:normAutofit/>
          </a:bodyPr>
          <a:lstStyle/>
          <a:p>
            <a:pPr lvl="0"/>
            <a:r>
              <a:rPr lang="tr-TR" dirty="0"/>
              <a:t>Asıl metin stillerini düzenlemek için tıklatın</a:t>
            </a:r>
          </a:p>
          <a:p>
            <a:pPr lvl="1"/>
            <a:r>
              <a:rPr lang="tr-TR" dirty="0"/>
              <a:t>İkinci düzey</a:t>
            </a:r>
          </a:p>
          <a:p>
            <a:pPr lvl="2"/>
            <a:r>
              <a:rPr lang="tr-TR" dirty="0"/>
              <a:t>Üçüncü düzey</a:t>
            </a:r>
          </a:p>
          <a:p>
            <a:pPr lvl="3"/>
            <a:r>
              <a:rPr lang="tr-TR" dirty="0"/>
              <a:t>Dördüncü düzey</a:t>
            </a:r>
          </a:p>
          <a:p>
            <a:pPr lvl="4"/>
            <a:r>
              <a:rPr lang="tr-TR" dirty="0"/>
              <a:t>Beşinci düzey</a:t>
            </a:r>
            <a:endParaRPr lang="en-US" dirty="0"/>
          </a:p>
        </p:txBody>
      </p:sp>
      <p:sp>
        <p:nvSpPr>
          <p:cNvPr id="2" name="1 Başlık Yer Tutucusu"/>
          <p:cNvSpPr>
            <a:spLocks noGrp="1"/>
          </p:cNvSpPr>
          <p:nvPr>
            <p:ph type="title"/>
          </p:nvPr>
        </p:nvSpPr>
        <p:spPr>
          <a:xfrm>
            <a:off x="119338" y="400055"/>
            <a:ext cx="5240733" cy="752656"/>
          </a:xfrm>
          <a:prstGeom prst="rect">
            <a:avLst/>
          </a:prstGeom>
          <a:effectLst/>
        </p:spPr>
        <p:txBody>
          <a:bodyPr vert="horz" lIns="91440" tIns="45720" rIns="91440" bIns="45720" rtlCol="0" anchor="ctr">
            <a:normAutofit/>
          </a:bodyPr>
          <a:lstStyle/>
          <a:p>
            <a:r>
              <a:rPr lang="tr-TR" noProof="0" dirty="0"/>
              <a:t>Asıl başlık stili için tıklatın</a:t>
            </a:r>
          </a:p>
        </p:txBody>
      </p:sp>
    </p:spTree>
    <p:extLst>
      <p:ext uri="{BB962C8B-B14F-4D97-AF65-F5344CB8AC3E}">
        <p14:creationId xmlns:p14="http://schemas.microsoft.com/office/powerpoint/2010/main" val="6038623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 id="2147483695" r:id="rId18"/>
    <p:sldLayoutId id="2147483696" r:id="rId19"/>
    <p:sldLayoutId id="2147483697" r:id="rId20"/>
    <p:sldLayoutId id="2147483698" r:id="rId2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hf hdr="0" ftr="0"/>
  <p:txStyles>
    <p:titleStyle>
      <a:lvl1pPr algn="ctr" defTabSz="685800" rtl="0" eaLnBrk="1" latinLnBrk="0" hangingPunct="1">
        <a:spcBef>
          <a:spcPct val="0"/>
        </a:spcBef>
        <a:buNone/>
        <a:defRPr sz="2400" b="1" kern="1200">
          <a:ln>
            <a:noFill/>
          </a:ln>
          <a:solidFill>
            <a:schemeClr val="bg1"/>
          </a:solidFill>
          <a:effectLst>
            <a:outerShdw blurRad="38100" dist="38100" dir="2700000" algn="tl">
              <a:srgbClr val="000000">
                <a:alpha val="43137"/>
              </a:srgbClr>
            </a:outerShdw>
          </a:effectLst>
          <a:latin typeface="Calibri" pitchFamily="34" charset="0"/>
          <a:ea typeface="+mj-ea"/>
          <a:cs typeface="+mj-cs"/>
        </a:defRPr>
      </a:lvl1pPr>
    </p:titleStyle>
    <p:bodyStyle>
      <a:lvl1pPr marL="257175" indent="-257175" algn="l" defTabSz="685800" rtl="0" eaLnBrk="1" latinLnBrk="0" hangingPunct="1">
        <a:spcBef>
          <a:spcPct val="20000"/>
        </a:spcBef>
        <a:buClr>
          <a:schemeClr val="accent2">
            <a:lumMod val="75000"/>
          </a:schemeClr>
        </a:buClr>
        <a:buFont typeface="Wingdings" charset="2"/>
        <a:buChar char="v"/>
        <a:defRPr sz="2100" kern="1200">
          <a:solidFill>
            <a:schemeClr val="tx1"/>
          </a:solidFill>
          <a:latin typeface="+mj-lt"/>
          <a:ea typeface="+mn-ea"/>
          <a:cs typeface="+mn-cs"/>
        </a:defRPr>
      </a:lvl1pPr>
      <a:lvl2pPr marL="557213" indent="-214313" algn="l" defTabSz="685800" rtl="0" eaLnBrk="1" latinLnBrk="0" hangingPunct="1">
        <a:spcBef>
          <a:spcPct val="20000"/>
        </a:spcBef>
        <a:buClr>
          <a:schemeClr val="accent2">
            <a:lumMod val="75000"/>
          </a:schemeClr>
        </a:buClr>
        <a:buFont typeface="Wingdings" charset="2"/>
        <a:buChar char="v"/>
        <a:defRPr sz="1800" kern="1200">
          <a:solidFill>
            <a:schemeClr val="tx1"/>
          </a:solidFill>
          <a:latin typeface="+mj-lt"/>
          <a:ea typeface="+mn-ea"/>
          <a:cs typeface="+mn-cs"/>
        </a:defRPr>
      </a:lvl2pPr>
      <a:lvl3pPr marL="857250" indent="-171450" algn="l" defTabSz="685800" rtl="0" eaLnBrk="1" latinLnBrk="0" hangingPunct="1">
        <a:spcBef>
          <a:spcPct val="20000"/>
        </a:spcBef>
        <a:buClr>
          <a:schemeClr val="accent2">
            <a:lumMod val="75000"/>
          </a:schemeClr>
        </a:buClr>
        <a:buFont typeface="Wingdings" charset="2"/>
        <a:buChar char="v"/>
        <a:defRPr sz="1500" kern="1200">
          <a:solidFill>
            <a:schemeClr val="tx1"/>
          </a:solidFill>
          <a:latin typeface="+mj-lt"/>
          <a:ea typeface="+mn-ea"/>
          <a:cs typeface="+mn-cs"/>
        </a:defRPr>
      </a:lvl3pPr>
      <a:lvl4pPr marL="12001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4pPr>
      <a:lvl5pPr marL="1543050" indent="-171450" algn="l" defTabSz="685800" rtl="0" eaLnBrk="1" latinLnBrk="0" hangingPunct="1">
        <a:spcBef>
          <a:spcPct val="20000"/>
        </a:spcBef>
        <a:buClr>
          <a:schemeClr val="accent2">
            <a:lumMod val="75000"/>
          </a:schemeClr>
        </a:buClr>
        <a:buFont typeface="Wingdings" charset="2"/>
        <a:buChar char="v"/>
        <a:defRPr sz="1350" kern="1200">
          <a:solidFill>
            <a:schemeClr val="tx1"/>
          </a:solidFill>
          <a:latin typeface="+mj-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tr-T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1747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çerik Yer Tutucusu 1">
            <a:extLst>
              <a:ext uri="{FF2B5EF4-FFF2-40B4-BE49-F238E27FC236}">
                <a16:creationId xmlns:a16="http://schemas.microsoft.com/office/drawing/2014/main" id="{FCCCBDFB-A026-4541-A8E9-5B10F23165D2}"/>
              </a:ext>
            </a:extLst>
          </p:cNvPr>
          <p:cNvSpPr>
            <a:spLocks noGrp="1"/>
          </p:cNvSpPr>
          <p:nvPr>
            <p:ph sz="quarter" idx="10"/>
          </p:nvPr>
        </p:nvSpPr>
        <p:spPr/>
        <p:txBody>
          <a:bodyPr/>
          <a:lstStyle/>
          <a:p>
            <a:r>
              <a:rPr lang="tr-TR" dirty="0"/>
              <a:t>Environment </a:t>
            </a:r>
            <a:r>
              <a:rPr lang="tr-TR" dirty="0" err="1"/>
              <a:t>based</a:t>
            </a:r>
            <a:r>
              <a:rPr lang="tr-TR" dirty="0"/>
              <a:t> </a:t>
            </a:r>
            <a:r>
              <a:rPr lang="tr-TR" dirty="0" err="1"/>
              <a:t>testing</a:t>
            </a:r>
            <a:endParaRPr lang="tr-TR" dirty="0"/>
          </a:p>
        </p:txBody>
      </p:sp>
    </p:spTree>
    <p:extLst>
      <p:ext uri="{BB962C8B-B14F-4D97-AF65-F5344CB8AC3E}">
        <p14:creationId xmlns:p14="http://schemas.microsoft.com/office/powerpoint/2010/main" val="2976152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Spring </a:t>
            </a:r>
            <a:r>
              <a:rPr lang="tr-TR" dirty="0" err="1">
                <a:cs typeface="Calibri"/>
              </a:rPr>
              <a:t>Boot</a:t>
            </a:r>
            <a:r>
              <a:rPr lang="tr-TR" dirty="0">
                <a:cs typeface="Calibri"/>
              </a:rPr>
              <a:t> </a:t>
            </a:r>
            <a:r>
              <a:rPr lang="tr-TR" dirty="0" err="1">
                <a:cs typeface="Calibri"/>
              </a:rPr>
              <a:t>and</a:t>
            </a:r>
            <a:r>
              <a:rPr lang="tr-TR" dirty="0">
                <a:cs typeface="Calibri"/>
              </a:rPr>
              <a:t> </a:t>
            </a:r>
            <a:r>
              <a:rPr lang="tr-TR" dirty="0" err="1">
                <a:cs typeface="Calibri"/>
              </a:rPr>
              <a:t>conditional</a:t>
            </a:r>
            <a:r>
              <a:rPr lang="tr-TR" dirty="0">
                <a:cs typeface="Calibri"/>
              </a:rPr>
              <a:t> </a:t>
            </a:r>
            <a:r>
              <a:rPr lang="tr-TR" dirty="0" err="1">
                <a:cs typeface="Calibri"/>
              </a:rPr>
              <a:t>testing</a:t>
            </a:r>
            <a:endParaRPr lang="en-GB" dirty="0">
              <a:cs typeface="Calibri"/>
            </a:endParaRPr>
          </a:p>
        </p:txBody>
      </p:sp>
      <p:graphicFrame>
        <p:nvGraphicFramePr>
          <p:cNvPr id="13" name="Diagram 12">
            <a:extLst>
              <a:ext uri="{FF2B5EF4-FFF2-40B4-BE49-F238E27FC236}">
                <a16:creationId xmlns:a16="http://schemas.microsoft.com/office/drawing/2014/main" id="{3DD3F03E-A15C-D642-AEDF-99EDBED95F29}"/>
              </a:ext>
            </a:extLst>
          </p:cNvPr>
          <p:cNvGraphicFramePr/>
          <p:nvPr>
            <p:extLst>
              <p:ext uri="{D42A27DB-BD31-4B8C-83A1-F6EECF244321}">
                <p14:modId xmlns:p14="http://schemas.microsoft.com/office/powerpoint/2010/main" val="3733114651"/>
              </p:ext>
            </p:extLst>
          </p:nvPr>
        </p:nvGraphicFramePr>
        <p:xfrm>
          <a:off x="548639" y="1243044"/>
          <a:ext cx="11000357" cy="53205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09123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graphicEl>
                                              <a:dgm id="{1CDE6F20-1E41-499C-934B-83D0C8E5A68D}"/>
                                            </p:graphicEl>
                                          </p:spTgt>
                                        </p:tgtEl>
                                        <p:attrNameLst>
                                          <p:attrName>style.visibility</p:attrName>
                                        </p:attrNameLst>
                                      </p:cBhvr>
                                      <p:to>
                                        <p:strVal val="visible"/>
                                      </p:to>
                                    </p:set>
                                    <p:anim calcmode="lin" valueType="num">
                                      <p:cBhvr additive="base">
                                        <p:cTn id="7" dur="500" fill="hold"/>
                                        <p:tgtEl>
                                          <p:spTgt spid="13">
                                            <p:graphicEl>
                                              <a:dgm id="{1CDE6F20-1E41-499C-934B-83D0C8E5A68D}"/>
                                            </p:graphic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3">
                                            <p:graphicEl>
                                              <a:dgm id="{1CDE6F20-1E41-499C-934B-83D0C8E5A68D}"/>
                                            </p:graphic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graphicEl>
                                              <a:dgm id="{7FD16318-1D81-4121-97D1-CD8AFF8C7711}"/>
                                            </p:graphicEl>
                                          </p:spTgt>
                                        </p:tgtEl>
                                        <p:attrNameLst>
                                          <p:attrName>style.visibility</p:attrName>
                                        </p:attrNameLst>
                                      </p:cBhvr>
                                      <p:to>
                                        <p:strVal val="visible"/>
                                      </p:to>
                                    </p:set>
                                    <p:anim calcmode="lin" valueType="num">
                                      <p:cBhvr additive="base">
                                        <p:cTn id="11" dur="500" fill="hold"/>
                                        <p:tgtEl>
                                          <p:spTgt spid="13">
                                            <p:graphicEl>
                                              <a:dgm id="{7FD16318-1D81-4121-97D1-CD8AFF8C7711}"/>
                                            </p:graphic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3">
                                            <p:graphicEl>
                                              <a:dgm id="{7FD16318-1D81-4121-97D1-CD8AFF8C7711}"/>
                                            </p:graphic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3">
                                            <p:graphicEl>
                                              <a:dgm id="{6AC827A0-410D-4D06-B81D-157DD33FF7E3}"/>
                                            </p:graphicEl>
                                          </p:spTgt>
                                        </p:tgtEl>
                                        <p:attrNameLst>
                                          <p:attrName>style.visibility</p:attrName>
                                        </p:attrNameLst>
                                      </p:cBhvr>
                                      <p:to>
                                        <p:strVal val="visible"/>
                                      </p:to>
                                    </p:set>
                                    <p:anim calcmode="lin" valueType="num">
                                      <p:cBhvr additive="base">
                                        <p:cTn id="15" dur="500" fill="hold"/>
                                        <p:tgtEl>
                                          <p:spTgt spid="13">
                                            <p:graphicEl>
                                              <a:dgm id="{6AC827A0-410D-4D06-B81D-157DD33FF7E3}"/>
                                            </p:graphic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13">
                                            <p:graphicEl>
                                              <a:dgm id="{6AC827A0-410D-4D06-B81D-157DD33FF7E3}"/>
                                            </p:graphicEl>
                                          </p:spTgt>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13">
                                            <p:graphicEl>
                                              <a:dgm id="{797216F4-7DBB-4FB9-8A1D-EFFDF79B1FAE}"/>
                                            </p:graphicEl>
                                          </p:spTgt>
                                        </p:tgtEl>
                                        <p:attrNameLst>
                                          <p:attrName>style.visibility</p:attrName>
                                        </p:attrNameLst>
                                      </p:cBhvr>
                                      <p:to>
                                        <p:strVal val="visible"/>
                                      </p:to>
                                    </p:set>
                                    <p:anim calcmode="lin" valueType="num">
                                      <p:cBhvr additive="base">
                                        <p:cTn id="21" dur="500" fill="hold"/>
                                        <p:tgtEl>
                                          <p:spTgt spid="13">
                                            <p:graphicEl>
                                              <a:dgm id="{797216F4-7DBB-4FB9-8A1D-EFFDF79B1FAE}"/>
                                            </p:graphicEl>
                                          </p:spTgt>
                                        </p:tgtEl>
                                        <p:attrNameLst>
                                          <p:attrName>ppt_x</p:attrName>
                                        </p:attrNameLst>
                                      </p:cBhvr>
                                      <p:tavLst>
                                        <p:tav tm="0">
                                          <p:val>
                                            <p:strVal val="0-#ppt_w/2"/>
                                          </p:val>
                                        </p:tav>
                                        <p:tav tm="100000">
                                          <p:val>
                                            <p:strVal val="#ppt_x"/>
                                          </p:val>
                                        </p:tav>
                                      </p:tavLst>
                                    </p:anim>
                                    <p:anim calcmode="lin" valueType="num">
                                      <p:cBhvr additive="base">
                                        <p:cTn id="22" dur="500" fill="hold"/>
                                        <p:tgtEl>
                                          <p:spTgt spid="13">
                                            <p:graphicEl>
                                              <a:dgm id="{797216F4-7DBB-4FB9-8A1D-EFFDF79B1FAE}"/>
                                            </p:graphicEl>
                                          </p:spTgt>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13">
                                            <p:graphicEl>
                                              <a:dgm id="{A440C24C-AE7C-4922-BB8B-5A0392032D33}"/>
                                            </p:graphicEl>
                                          </p:spTgt>
                                        </p:tgtEl>
                                        <p:attrNameLst>
                                          <p:attrName>style.visibility</p:attrName>
                                        </p:attrNameLst>
                                      </p:cBhvr>
                                      <p:to>
                                        <p:strVal val="visible"/>
                                      </p:to>
                                    </p:set>
                                    <p:anim calcmode="lin" valueType="num">
                                      <p:cBhvr additive="base">
                                        <p:cTn id="25" dur="500" fill="hold"/>
                                        <p:tgtEl>
                                          <p:spTgt spid="13">
                                            <p:graphicEl>
                                              <a:dgm id="{A440C24C-AE7C-4922-BB8B-5A0392032D33}"/>
                                            </p:graphic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13">
                                            <p:graphicEl>
                                              <a:dgm id="{A440C24C-AE7C-4922-BB8B-5A0392032D33}"/>
                                            </p:graphic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3">
                                            <p:graphicEl>
                                              <a:dgm id="{07DD6CDE-F4C8-42F9-946E-AD5ACBC50650}"/>
                                            </p:graphicEl>
                                          </p:spTgt>
                                        </p:tgtEl>
                                        <p:attrNameLst>
                                          <p:attrName>style.visibility</p:attrName>
                                        </p:attrNameLst>
                                      </p:cBhvr>
                                      <p:to>
                                        <p:strVal val="visible"/>
                                      </p:to>
                                    </p:set>
                                    <p:anim calcmode="lin" valueType="num">
                                      <p:cBhvr additive="base">
                                        <p:cTn id="31" dur="500" fill="hold"/>
                                        <p:tgtEl>
                                          <p:spTgt spid="13">
                                            <p:graphicEl>
                                              <a:dgm id="{07DD6CDE-F4C8-42F9-946E-AD5ACBC50650}"/>
                                            </p:graphic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13">
                                            <p:graphicEl>
                                              <a:dgm id="{07DD6CDE-F4C8-42F9-946E-AD5ACBC50650}"/>
                                            </p:graphicEl>
                                          </p:spTgt>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13">
                                            <p:graphicEl>
                                              <a:dgm id="{3C51CBE3-071A-49C1-94D2-77E32CE0E452}"/>
                                            </p:graphicEl>
                                          </p:spTgt>
                                        </p:tgtEl>
                                        <p:attrNameLst>
                                          <p:attrName>style.visibility</p:attrName>
                                        </p:attrNameLst>
                                      </p:cBhvr>
                                      <p:to>
                                        <p:strVal val="visible"/>
                                      </p:to>
                                    </p:set>
                                    <p:anim calcmode="lin" valueType="num">
                                      <p:cBhvr additive="base">
                                        <p:cTn id="35" dur="500" fill="hold"/>
                                        <p:tgtEl>
                                          <p:spTgt spid="13">
                                            <p:graphicEl>
                                              <a:dgm id="{3C51CBE3-071A-49C1-94D2-77E32CE0E452}"/>
                                            </p:graphic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13">
                                            <p:graphicEl>
                                              <a:dgm id="{3C51CBE3-071A-49C1-94D2-77E32CE0E452}"/>
                                            </p:graphicEl>
                                          </p:spTgt>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13">
                                            <p:graphicEl>
                                              <a:dgm id="{E109A70B-B77F-47AC-9649-74713BE8C333}"/>
                                            </p:graphicEl>
                                          </p:spTgt>
                                        </p:tgtEl>
                                        <p:attrNameLst>
                                          <p:attrName>style.visibility</p:attrName>
                                        </p:attrNameLst>
                                      </p:cBhvr>
                                      <p:to>
                                        <p:strVal val="visible"/>
                                      </p:to>
                                    </p:set>
                                    <p:anim calcmode="lin" valueType="num">
                                      <p:cBhvr additive="base">
                                        <p:cTn id="41" dur="500" fill="hold"/>
                                        <p:tgtEl>
                                          <p:spTgt spid="13">
                                            <p:graphicEl>
                                              <a:dgm id="{E109A70B-B77F-47AC-9649-74713BE8C333}"/>
                                            </p:graphic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13">
                                            <p:graphicEl>
                                              <a:dgm id="{E109A70B-B77F-47AC-9649-74713BE8C333}"/>
                                            </p:graphicEl>
                                          </p:spTgt>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13">
                                            <p:graphicEl>
                                              <a:dgm id="{529D2510-5BC3-46B9-915B-3E2C95766D73}"/>
                                            </p:graphicEl>
                                          </p:spTgt>
                                        </p:tgtEl>
                                        <p:attrNameLst>
                                          <p:attrName>style.visibility</p:attrName>
                                        </p:attrNameLst>
                                      </p:cBhvr>
                                      <p:to>
                                        <p:strVal val="visible"/>
                                      </p:to>
                                    </p:set>
                                    <p:anim calcmode="lin" valueType="num">
                                      <p:cBhvr additive="base">
                                        <p:cTn id="45" dur="500" fill="hold"/>
                                        <p:tgtEl>
                                          <p:spTgt spid="13">
                                            <p:graphicEl>
                                              <a:dgm id="{529D2510-5BC3-46B9-915B-3E2C95766D73}"/>
                                            </p:graphicEl>
                                          </p:spTgt>
                                        </p:tgtEl>
                                        <p:attrNameLst>
                                          <p:attrName>ppt_x</p:attrName>
                                        </p:attrNameLst>
                                      </p:cBhvr>
                                      <p:tavLst>
                                        <p:tav tm="0">
                                          <p:val>
                                            <p:strVal val="0-#ppt_w/2"/>
                                          </p:val>
                                        </p:tav>
                                        <p:tav tm="100000">
                                          <p:val>
                                            <p:strVal val="#ppt_x"/>
                                          </p:val>
                                        </p:tav>
                                      </p:tavLst>
                                    </p:anim>
                                    <p:anim calcmode="lin" valueType="num">
                                      <p:cBhvr additive="base">
                                        <p:cTn id="46" dur="500" fill="hold"/>
                                        <p:tgtEl>
                                          <p:spTgt spid="13">
                                            <p:graphicEl>
                                              <a:dgm id="{529D2510-5BC3-46B9-915B-3E2C95766D73}"/>
                                            </p:graphic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a:cs typeface="Calibri"/>
              </a:rPr>
              <a:t>Spring </a:t>
            </a:r>
            <a:r>
              <a:rPr lang="tr-TR" dirty="0" err="1">
                <a:cs typeface="Calibri"/>
              </a:rPr>
              <a:t>Boot</a:t>
            </a:r>
            <a:r>
              <a:rPr lang="tr-TR" dirty="0">
                <a:cs typeface="Calibri"/>
              </a:rPr>
              <a:t> </a:t>
            </a:r>
            <a:r>
              <a:rPr lang="tr-TR" dirty="0" err="1">
                <a:cs typeface="Calibri"/>
              </a:rPr>
              <a:t>and</a:t>
            </a:r>
            <a:r>
              <a:rPr lang="tr-TR" dirty="0">
                <a:cs typeface="Calibri"/>
              </a:rPr>
              <a:t> </a:t>
            </a:r>
            <a:r>
              <a:rPr lang="tr-TR" dirty="0" err="1">
                <a:cs typeface="Calibri"/>
              </a:rPr>
              <a:t>conditional</a:t>
            </a:r>
            <a:r>
              <a:rPr lang="tr-TR" dirty="0">
                <a:cs typeface="Calibri"/>
              </a:rPr>
              <a:t> </a:t>
            </a:r>
            <a:r>
              <a:rPr lang="tr-TR" dirty="0" err="1">
                <a:cs typeface="Calibri"/>
              </a:rPr>
              <a:t>testing</a:t>
            </a:r>
            <a:endParaRPr lang="en-GB" dirty="0">
              <a:cs typeface="Calibri"/>
            </a:endParaRPr>
          </a:p>
        </p:txBody>
      </p:sp>
      <p:pic>
        <p:nvPicPr>
          <p:cNvPr id="2" name="Resim 1">
            <a:extLst>
              <a:ext uri="{FF2B5EF4-FFF2-40B4-BE49-F238E27FC236}">
                <a16:creationId xmlns:a16="http://schemas.microsoft.com/office/drawing/2014/main" id="{0D98C6E7-4EA6-448C-85EC-63C4C27CFB56}"/>
              </a:ext>
            </a:extLst>
          </p:cNvPr>
          <p:cNvPicPr>
            <a:picLocks noChangeAspect="1"/>
          </p:cNvPicPr>
          <p:nvPr/>
        </p:nvPicPr>
        <p:blipFill rotWithShape="1">
          <a:blip r:embed="rId3"/>
          <a:srcRect l="26507" t="8585" r="29931" b="62922"/>
          <a:stretch/>
        </p:blipFill>
        <p:spPr>
          <a:xfrm>
            <a:off x="576197" y="1766168"/>
            <a:ext cx="5311036" cy="1954061"/>
          </a:xfrm>
          <a:prstGeom prst="rect">
            <a:avLst/>
          </a:prstGeom>
        </p:spPr>
      </p:pic>
      <p:pic>
        <p:nvPicPr>
          <p:cNvPr id="4" name="Resim 3">
            <a:extLst>
              <a:ext uri="{FF2B5EF4-FFF2-40B4-BE49-F238E27FC236}">
                <a16:creationId xmlns:a16="http://schemas.microsoft.com/office/drawing/2014/main" id="{E936370F-85B9-48BD-835A-A7E35FD593DB}"/>
              </a:ext>
            </a:extLst>
          </p:cNvPr>
          <p:cNvPicPr>
            <a:picLocks noChangeAspect="1"/>
          </p:cNvPicPr>
          <p:nvPr/>
        </p:nvPicPr>
        <p:blipFill rotWithShape="1">
          <a:blip r:embed="rId4"/>
          <a:srcRect l="26096" t="8767" r="30343" b="53424"/>
          <a:stretch/>
        </p:blipFill>
        <p:spPr>
          <a:xfrm>
            <a:off x="5837129" y="4096009"/>
            <a:ext cx="5311036" cy="2592889"/>
          </a:xfrm>
          <a:prstGeom prst="rect">
            <a:avLst/>
          </a:prstGeom>
        </p:spPr>
      </p:pic>
    </p:spTree>
    <p:extLst>
      <p:ext uri="{BB962C8B-B14F-4D97-AF65-F5344CB8AC3E}">
        <p14:creationId xmlns:p14="http://schemas.microsoft.com/office/powerpoint/2010/main" val="133422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2D89338-5DA7-AD4D-A662-23019B076C69}"/>
              </a:ext>
            </a:extLst>
          </p:cNvPr>
          <p:cNvSpPr>
            <a:spLocks noGrp="1"/>
          </p:cNvSpPr>
          <p:nvPr>
            <p:ph type="title"/>
          </p:nvPr>
        </p:nvSpPr>
        <p:spPr/>
        <p:txBody>
          <a:bodyPr>
            <a:normAutofit/>
          </a:bodyPr>
          <a:lstStyle/>
          <a:p>
            <a:r>
              <a:rPr lang="tr-TR" dirty="0" err="1">
                <a:cs typeface="Calibri"/>
              </a:rPr>
              <a:t>End</a:t>
            </a:r>
            <a:r>
              <a:rPr lang="tr-TR" dirty="0">
                <a:cs typeface="Calibri"/>
              </a:rPr>
              <a:t> of </a:t>
            </a:r>
            <a:r>
              <a:rPr lang="tr-TR" dirty="0" err="1">
                <a:cs typeface="Calibri"/>
              </a:rPr>
              <a:t>this</a:t>
            </a:r>
            <a:r>
              <a:rPr lang="tr-TR" dirty="0">
                <a:cs typeface="Calibri"/>
              </a:rPr>
              <a:t> </a:t>
            </a:r>
            <a:r>
              <a:rPr lang="tr-TR" dirty="0" err="1">
                <a:cs typeface="Calibri"/>
              </a:rPr>
              <a:t>course</a:t>
            </a:r>
            <a:endParaRPr lang="en-GB" dirty="0">
              <a:cs typeface="Calibri"/>
            </a:endParaRPr>
          </a:p>
        </p:txBody>
      </p:sp>
      <p:pic>
        <p:nvPicPr>
          <p:cNvPr id="3" name="Resim 2">
            <a:extLst>
              <a:ext uri="{FF2B5EF4-FFF2-40B4-BE49-F238E27FC236}">
                <a16:creationId xmlns:a16="http://schemas.microsoft.com/office/drawing/2014/main" id="{7A4C63C9-5F6D-46A4-B204-F0BD6A22F5F9}"/>
              </a:ext>
            </a:extLst>
          </p:cNvPr>
          <p:cNvPicPr>
            <a:picLocks noChangeAspect="1"/>
          </p:cNvPicPr>
          <p:nvPr/>
        </p:nvPicPr>
        <p:blipFill>
          <a:blip r:embed="rId3"/>
          <a:stretch>
            <a:fillRect/>
          </a:stretch>
        </p:blipFill>
        <p:spPr>
          <a:xfrm>
            <a:off x="4686300" y="1854200"/>
            <a:ext cx="2819400" cy="3149600"/>
          </a:xfrm>
          <a:prstGeom prst="rect">
            <a:avLst/>
          </a:prstGeom>
        </p:spPr>
      </p:pic>
    </p:spTree>
    <p:extLst>
      <p:ext uri="{BB962C8B-B14F-4D97-AF65-F5344CB8AC3E}">
        <p14:creationId xmlns:p14="http://schemas.microsoft.com/office/powerpoint/2010/main" val="3425454579"/>
      </p:ext>
    </p:extLst>
  </p:cSld>
  <p:clrMapOvr>
    <a:masterClrMapping/>
  </p:clrMapOvr>
</p:sld>
</file>

<file path=ppt/theme/theme1.xml><?xml version="1.0" encoding="utf-8"?>
<a:theme xmlns:a="http://schemas.openxmlformats.org/drawingml/2006/main" name="Ulusal Yenilik Sistemimizin Geleceği_2">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spcFirstLastPara="0" vert="horz" wrap="square" lIns="216354" tIns="189034" rIns="216354" bIns="189034" numCol="1" spcCol="1270" rtlCol="0" anchor="ctr" anchorCtr="0">
        <a:noAutofit/>
      </a:bodyPr>
      <a:lstStyle>
        <a:defPPr algn="ctr" defTabSz="711200">
          <a:lnSpc>
            <a:spcPct val="90000"/>
          </a:lnSpc>
          <a:spcBef>
            <a:spcPct val="0"/>
          </a:spcBef>
          <a:spcAft>
            <a:spcPct val="35000"/>
          </a:spcAft>
          <a:defRPr b="1" u="none" kern="1200" dirty="0" smtClean="0">
            <a:latin typeface="Futura Bk BT" pitchFamily="34" charset="0"/>
          </a:defRPr>
        </a:defPPr>
      </a:lstStyle>
      <a:style>
        <a:lnRef idx="0">
          <a:schemeClr val="accent2"/>
        </a:lnRef>
        <a:fillRef idx="3">
          <a:schemeClr val="accent2"/>
        </a:fillRef>
        <a:effectRef idx="3">
          <a:schemeClr val="accent2"/>
        </a:effectRef>
        <a:fontRef idx="minor">
          <a:schemeClr val="lt1"/>
        </a:fontRef>
      </a:style>
    </a:spDef>
    <a:txDef>
      <a:spPr>
        <a:noFill/>
      </a:spPr>
      <a:bodyPr wrap="square" rtlCol="0">
        <a:spAutoFit/>
      </a:bodyPr>
      <a:lstStyle>
        <a:defPPr>
          <a:defRPr dirty="0">
            <a:latin typeface="Corbel" pitchFamily="34" charset="0"/>
          </a:defRPr>
        </a:defPPr>
      </a:lstStyle>
    </a:tx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Ulusal Yenilik Sistemimizin Geleceği_2">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spcFirstLastPara="0" vert="horz" wrap="square" lIns="216354" tIns="189034" rIns="216354" bIns="189034" numCol="1" spcCol="1270" rtlCol="0" anchor="ctr" anchorCtr="0">
        <a:noAutofit/>
      </a:bodyPr>
      <a:lstStyle>
        <a:defPPr algn="ctr" defTabSz="711200">
          <a:lnSpc>
            <a:spcPct val="90000"/>
          </a:lnSpc>
          <a:spcBef>
            <a:spcPct val="0"/>
          </a:spcBef>
          <a:spcAft>
            <a:spcPct val="35000"/>
          </a:spcAft>
          <a:defRPr b="1" u="none" kern="1200" dirty="0" smtClean="0">
            <a:latin typeface="Futura Bk BT" pitchFamily="34" charset="0"/>
          </a:defRPr>
        </a:defPPr>
      </a:lstStyle>
      <a:style>
        <a:lnRef idx="0">
          <a:schemeClr val="accent2"/>
        </a:lnRef>
        <a:fillRef idx="3">
          <a:schemeClr val="accent2"/>
        </a:fillRef>
        <a:effectRef idx="3">
          <a:schemeClr val="accent2"/>
        </a:effectRef>
        <a:fontRef idx="minor">
          <a:schemeClr val="lt1"/>
        </a:fontRef>
      </a:style>
    </a:spDef>
    <a:txDef>
      <a:spPr>
        <a:noFill/>
      </a:spPr>
      <a:bodyPr wrap="square" rtlCol="0">
        <a:spAutoFit/>
      </a:bodyPr>
      <a:lstStyle>
        <a:defPPr>
          <a:defRPr dirty="0">
            <a:latin typeface="Corbel" pitchFamily="34" charset="0"/>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HA-Network-Layer2-Attacks-EN</Template>
  <TotalTime>20626</TotalTime>
  <Words>398</Words>
  <Application>Microsoft Office PowerPoint</Application>
  <PresentationFormat>Geniş ekran</PresentationFormat>
  <Paragraphs>26</Paragraphs>
  <Slides>5</Slides>
  <Notes>4</Notes>
  <HiddenSlides>0</HiddenSlides>
  <MMClips>0</MMClips>
  <ScaleCrop>false</ScaleCrop>
  <HeadingPairs>
    <vt:vector size="6" baseType="variant">
      <vt:variant>
        <vt:lpstr>Kullanılan Yazı Tipleri</vt:lpstr>
      </vt:variant>
      <vt:variant>
        <vt:i4>7</vt:i4>
      </vt:variant>
      <vt:variant>
        <vt:lpstr>Tema</vt:lpstr>
      </vt:variant>
      <vt:variant>
        <vt:i4>4</vt:i4>
      </vt:variant>
      <vt:variant>
        <vt:lpstr>Slayt Başlıkları</vt:lpstr>
      </vt:variant>
      <vt:variant>
        <vt:i4>5</vt:i4>
      </vt:variant>
    </vt:vector>
  </HeadingPairs>
  <TitlesOfParts>
    <vt:vector size="16" baseType="lpstr">
      <vt:lpstr>Arial</vt:lpstr>
      <vt:lpstr>Arvo</vt:lpstr>
      <vt:lpstr>Calibri</vt:lpstr>
      <vt:lpstr>Calibri Light</vt:lpstr>
      <vt:lpstr>Corbel</vt:lpstr>
      <vt:lpstr>Futura Bk BT</vt:lpstr>
      <vt:lpstr>Wingdings</vt:lpstr>
      <vt:lpstr>Ulusal Yenilik Sistemimizin Geleceği_2</vt:lpstr>
      <vt:lpstr>1_Custom Design</vt:lpstr>
      <vt:lpstr>Custom Design</vt:lpstr>
      <vt:lpstr>1_Ulusal Yenilik Sistemimizin Geleceği_2</vt:lpstr>
      <vt:lpstr>PowerPoint Sunusu</vt:lpstr>
      <vt:lpstr>PowerPoint Sunusu</vt:lpstr>
      <vt:lpstr>Spring Boot and conditional testing</vt:lpstr>
      <vt:lpstr>Spring Boot and conditional testing</vt:lpstr>
      <vt:lpstr>End of this course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Thsu Namy</dc:creator>
  <cp:lastModifiedBy>burak</cp:lastModifiedBy>
  <cp:revision>1224</cp:revision>
  <dcterms:created xsi:type="dcterms:W3CDTF">2018-09-15T19:23:44Z</dcterms:created>
  <dcterms:modified xsi:type="dcterms:W3CDTF">2018-12-31T20:29:03Z</dcterms:modified>
</cp:coreProperties>
</file>

<file path=docProps/thumbnail.jpeg>
</file>